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sldIdLst>
    <p:sldId id="256" r:id="rId2"/>
    <p:sldId id="298" r:id="rId3"/>
    <p:sldId id="257" r:id="rId4"/>
    <p:sldId id="301" r:id="rId5"/>
    <p:sldId id="290" r:id="rId6"/>
    <p:sldId id="303" r:id="rId7"/>
    <p:sldId id="264" r:id="rId8"/>
    <p:sldId id="300" r:id="rId9"/>
    <p:sldId id="280" r:id="rId10"/>
    <p:sldId id="276" r:id="rId11"/>
    <p:sldId id="281" r:id="rId12"/>
    <p:sldId id="274" r:id="rId13"/>
    <p:sldId id="304" r:id="rId14"/>
    <p:sldId id="289" r:id="rId15"/>
    <p:sldId id="293" r:id="rId16"/>
    <p:sldId id="294" r:id="rId17"/>
    <p:sldId id="295" r:id="rId18"/>
    <p:sldId id="296" r:id="rId19"/>
    <p:sldId id="286" r:id="rId20"/>
    <p:sldId id="287" r:id="rId21"/>
    <p:sldId id="288" r:id="rId22"/>
  </p:sldIdLst>
  <p:sldSz cx="12192000" cy="6858000"/>
  <p:notesSz cx="12192000" cy="6858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412F"/>
    <a:srgbClr val="0288D1"/>
    <a:srgbClr val="F25140"/>
    <a:srgbClr val="EF2D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38" autoAdjust="0"/>
    <p:restoredTop sz="94784"/>
  </p:normalViewPr>
  <p:slideViewPr>
    <p:cSldViewPr>
      <p:cViewPr varScale="1">
        <p:scale>
          <a:sx n="90" d="100"/>
          <a:sy n="90" d="100"/>
        </p:scale>
        <p:origin x="528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tiff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png>
</file>

<file path=ppt/media/image34.jpeg>
</file>

<file path=ppt/media/image35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32026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8677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847115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9/7/20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462301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600" b="0" i="0">
                <a:solidFill>
                  <a:srgbClr val="7BBC1E"/>
                </a:solidFill>
                <a:latin typeface="Century Gothic"/>
                <a:cs typeface="Century Gothic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9/7/20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84430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41211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4477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31006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80560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64192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94135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861887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58344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t>9/7/20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217534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  <p:sldLayoutId id="214748373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23.jpeg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32.jpeg"/><Relationship Id="rId5" Type="http://schemas.openxmlformats.org/officeDocument/2006/relationships/image" Target="../media/image31.jpeg"/><Relationship Id="rId4" Type="http://schemas.openxmlformats.org/officeDocument/2006/relationships/image" Target="../media/image30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72818" y="3763327"/>
            <a:ext cx="6189982" cy="1503617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s-CO" sz="6000" b="1" spc="25" dirty="0">
                <a:solidFill>
                  <a:srgbClr val="0288D1"/>
                </a:solidFill>
                <a:latin typeface="Century Gothic"/>
                <a:cs typeface="Century Gothic"/>
              </a:rPr>
              <a:t>WaterAPProval</a:t>
            </a:r>
            <a:endParaRPr sz="6000" b="1" dirty="0">
              <a:solidFill>
                <a:srgbClr val="0288D1"/>
              </a:solidFill>
              <a:latin typeface="Century Gothic"/>
              <a:cs typeface="Century Gothic"/>
            </a:endParaRPr>
          </a:p>
          <a:p>
            <a:pPr marL="12700">
              <a:lnSpc>
                <a:spcPct val="100000"/>
              </a:lnSpc>
              <a:spcBef>
                <a:spcPts val="80"/>
              </a:spcBef>
            </a:pPr>
            <a:r>
              <a:rPr sz="3600" spc="-35" dirty="0">
                <a:solidFill>
                  <a:srgbClr val="0288D1"/>
                </a:solidFill>
                <a:latin typeface="Century Gothic"/>
                <a:cs typeface="Century Gothic"/>
              </a:rPr>
              <a:t>Project</a:t>
            </a:r>
            <a:r>
              <a:rPr sz="3600" spc="200" dirty="0">
                <a:solidFill>
                  <a:srgbClr val="0288D1"/>
                </a:solidFill>
                <a:latin typeface="Century Gothic"/>
                <a:cs typeface="Century Gothic"/>
              </a:rPr>
              <a:t> </a:t>
            </a:r>
            <a:r>
              <a:rPr sz="3600" spc="-30" dirty="0">
                <a:solidFill>
                  <a:srgbClr val="0288D1"/>
                </a:solidFill>
                <a:latin typeface="Century Gothic"/>
                <a:cs typeface="Century Gothic"/>
              </a:rPr>
              <a:t>presentation</a:t>
            </a:r>
            <a:endParaRPr sz="3600" dirty="0">
              <a:solidFill>
                <a:srgbClr val="0288D1"/>
              </a:solidFill>
              <a:latin typeface="Century Gothic"/>
              <a:cs typeface="Century Gothic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848600" y="4953000"/>
            <a:ext cx="3820160" cy="120032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6985" algn="r">
              <a:lnSpc>
                <a:spcPct val="100000"/>
              </a:lnSpc>
              <a:spcBef>
                <a:spcPts val="100"/>
              </a:spcBef>
            </a:pPr>
            <a:r>
              <a:rPr sz="2400" i="1" spc="20" dirty="0">
                <a:latin typeface="Century Gothic"/>
                <a:cs typeface="Century Gothic"/>
              </a:rPr>
              <a:t>A</a:t>
            </a:r>
            <a:r>
              <a:rPr sz="2400" i="1" spc="-40" dirty="0">
                <a:latin typeface="Century Gothic"/>
                <a:cs typeface="Century Gothic"/>
              </a:rPr>
              <a:t>u</a:t>
            </a:r>
            <a:r>
              <a:rPr sz="2400" i="1" spc="80" dirty="0">
                <a:latin typeface="Century Gothic"/>
                <a:cs typeface="Century Gothic"/>
              </a:rPr>
              <a:t>t</a:t>
            </a:r>
            <a:r>
              <a:rPr sz="2400" i="1" spc="30" dirty="0">
                <a:latin typeface="Century Gothic"/>
                <a:cs typeface="Century Gothic"/>
              </a:rPr>
              <a:t>h</a:t>
            </a:r>
            <a:r>
              <a:rPr sz="2400" i="1" dirty="0">
                <a:latin typeface="Century Gothic"/>
                <a:cs typeface="Century Gothic"/>
              </a:rPr>
              <a:t>o</a:t>
            </a:r>
            <a:r>
              <a:rPr sz="2400" i="1" spc="25" dirty="0">
                <a:latin typeface="Century Gothic"/>
                <a:cs typeface="Century Gothic"/>
              </a:rPr>
              <a:t>r</a:t>
            </a:r>
            <a:r>
              <a:rPr sz="2400" i="1" dirty="0">
                <a:latin typeface="Century Gothic"/>
                <a:cs typeface="Century Gothic"/>
              </a:rPr>
              <a:t>:</a:t>
            </a:r>
            <a:endParaRPr sz="2400" dirty="0">
              <a:latin typeface="Century Gothic"/>
              <a:cs typeface="Century Gothic"/>
            </a:endParaRPr>
          </a:p>
          <a:p>
            <a:pPr marR="5080" algn="r">
              <a:lnSpc>
                <a:spcPct val="100000"/>
              </a:lnSpc>
              <a:spcBef>
                <a:spcPts val="80"/>
              </a:spcBef>
            </a:pPr>
            <a:r>
              <a:rPr sz="2750" spc="15" dirty="0">
                <a:latin typeface="Century Gothic"/>
                <a:cs typeface="Century Gothic"/>
              </a:rPr>
              <a:t>Laura </a:t>
            </a:r>
            <a:r>
              <a:rPr sz="2750" spc="-10" dirty="0">
                <a:latin typeface="Century Gothic"/>
                <a:cs typeface="Century Gothic"/>
              </a:rPr>
              <a:t>Schiatti,</a:t>
            </a:r>
            <a:r>
              <a:rPr sz="2750" spc="215" dirty="0">
                <a:latin typeface="Century Gothic"/>
                <a:cs typeface="Century Gothic"/>
              </a:rPr>
              <a:t> </a:t>
            </a:r>
            <a:r>
              <a:rPr sz="2400" spc="20" dirty="0">
                <a:latin typeface="Century Gothic"/>
                <a:cs typeface="Century Gothic"/>
              </a:rPr>
              <a:t>904738</a:t>
            </a:r>
            <a:endParaRPr sz="2400" dirty="0">
              <a:latin typeface="Century Gothic"/>
              <a:cs typeface="Century Gothic"/>
            </a:endParaRPr>
          </a:p>
          <a:p>
            <a:pPr marR="5080" algn="r">
              <a:lnSpc>
                <a:spcPct val="100000"/>
              </a:lnSpc>
              <a:spcBef>
                <a:spcPts val="80"/>
              </a:spcBef>
            </a:pPr>
            <a:endParaRPr sz="2400" dirty="0">
              <a:latin typeface="Century Gothic"/>
              <a:cs typeface="Century Gothic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972817" y="5929870"/>
            <a:ext cx="6189983" cy="57002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lang="en-US" dirty="0">
                <a:latin typeface="Century Gothic" panose="020B0502020202020204" pitchFamily="34" charset="0"/>
              </a:rPr>
              <a:t>Design and Implementation of Mobile Applications </a:t>
            </a:r>
            <a:r>
              <a:rPr spc="15" dirty="0">
                <a:latin typeface="Century Gothic"/>
                <a:cs typeface="Century Gothic"/>
              </a:rPr>
              <a:t>(A.Y.</a:t>
            </a:r>
            <a:r>
              <a:rPr spc="-105" dirty="0">
                <a:latin typeface="Century Gothic"/>
                <a:cs typeface="Century Gothic"/>
              </a:rPr>
              <a:t> </a:t>
            </a:r>
            <a:r>
              <a:rPr spc="20" dirty="0">
                <a:latin typeface="Century Gothic"/>
                <a:cs typeface="Century Gothic"/>
              </a:rPr>
              <a:t>201</a:t>
            </a:r>
            <a:r>
              <a:rPr lang="es-CO" spc="20" dirty="0">
                <a:latin typeface="Century Gothic"/>
                <a:cs typeface="Century Gothic"/>
              </a:rPr>
              <a:t>9</a:t>
            </a:r>
            <a:r>
              <a:rPr spc="20" dirty="0">
                <a:latin typeface="Century Gothic"/>
                <a:cs typeface="Century Gothic"/>
              </a:rPr>
              <a:t>/20</a:t>
            </a:r>
            <a:r>
              <a:rPr lang="es-CO" spc="20" dirty="0">
                <a:latin typeface="Century Gothic"/>
                <a:cs typeface="Century Gothic"/>
              </a:rPr>
              <a:t>20</a:t>
            </a:r>
            <a:r>
              <a:rPr spc="20" dirty="0">
                <a:latin typeface="Century Gothic"/>
                <a:cs typeface="Century Gothic"/>
              </a:rPr>
              <a:t>)</a:t>
            </a:r>
            <a:r>
              <a:rPr spc="-105" dirty="0">
                <a:latin typeface="Century Gothic"/>
                <a:cs typeface="Century Gothic"/>
              </a:rPr>
              <a:t> </a:t>
            </a:r>
            <a:r>
              <a:rPr spc="10" dirty="0">
                <a:latin typeface="Century Gothic"/>
                <a:cs typeface="Century Gothic"/>
              </a:rPr>
              <a:t>–</a:t>
            </a:r>
            <a:r>
              <a:rPr spc="-45" dirty="0">
                <a:latin typeface="Century Gothic"/>
                <a:cs typeface="Century Gothic"/>
              </a:rPr>
              <a:t> </a:t>
            </a:r>
            <a:r>
              <a:rPr spc="-15" dirty="0">
                <a:latin typeface="Century Gothic"/>
                <a:cs typeface="Century Gothic"/>
              </a:rPr>
              <a:t>Politecnico</a:t>
            </a:r>
            <a:r>
              <a:rPr spc="35" dirty="0">
                <a:latin typeface="Century Gothic"/>
                <a:cs typeface="Century Gothic"/>
              </a:rPr>
              <a:t> </a:t>
            </a:r>
            <a:r>
              <a:rPr spc="5" dirty="0">
                <a:latin typeface="Century Gothic"/>
                <a:cs typeface="Century Gothic"/>
              </a:rPr>
              <a:t>di </a:t>
            </a:r>
            <a:r>
              <a:rPr spc="-10" dirty="0">
                <a:latin typeface="Century Gothic"/>
                <a:cs typeface="Century Gothic"/>
              </a:rPr>
              <a:t>Milano</a:t>
            </a:r>
            <a:endParaRPr dirty="0">
              <a:latin typeface="Century Gothic"/>
              <a:cs typeface="Century Gothic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6038" y="1096632"/>
            <a:ext cx="2666695" cy="266669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71600" y="2244309"/>
            <a:ext cx="9058022" cy="2263440"/>
          </a:xfrm>
          <a:prstGeom prst="rect">
            <a:avLst/>
          </a:prstGeom>
        </p:spPr>
        <p:txBody>
          <a:bodyPr vert="horz" wrap="square" lIns="0" tIns="2298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10"/>
              </a:spcBef>
            </a:pPr>
            <a:r>
              <a:rPr lang="es-CO" sz="6600" b="1" dirty="0" err="1">
                <a:solidFill>
                  <a:srgbClr val="F1412F"/>
                </a:solidFill>
                <a:latin typeface="Century Gothic" panose="020B0502020202020204" pitchFamily="34" charset="0"/>
              </a:rPr>
              <a:t>External</a:t>
            </a:r>
            <a:r>
              <a:rPr lang="es-CO" sz="6600" b="1" dirty="0">
                <a:solidFill>
                  <a:srgbClr val="F1412F"/>
                </a:solidFill>
                <a:latin typeface="Century Gothic" panose="020B0502020202020204" pitchFamily="34" charset="0"/>
              </a:rPr>
              <a:t> web-</a:t>
            </a:r>
            <a:r>
              <a:rPr lang="es-CO" sz="6600" b="1" dirty="0" err="1">
                <a:solidFill>
                  <a:srgbClr val="F1412F"/>
                </a:solidFill>
                <a:latin typeface="Century Gothic" panose="020B0502020202020204" pitchFamily="34" charset="0"/>
              </a:rPr>
              <a:t>service</a:t>
            </a:r>
            <a:r>
              <a:rPr lang="es-CO" sz="6600" b="1" dirty="0">
                <a:solidFill>
                  <a:srgbClr val="F1412F"/>
                </a:solidFill>
                <a:latin typeface="Century Gothic" panose="020B0502020202020204" pitchFamily="34" charset="0"/>
              </a:rPr>
              <a:t> </a:t>
            </a:r>
            <a:r>
              <a:rPr lang="es-CO" sz="6600" b="1" dirty="0" err="1">
                <a:solidFill>
                  <a:srgbClr val="F1412F"/>
                </a:solidFill>
                <a:latin typeface="Century Gothic" panose="020B0502020202020204" pitchFamily="34" charset="0"/>
              </a:rPr>
              <a:t>APIs</a:t>
            </a:r>
            <a:endParaRPr sz="6000" dirty="0">
              <a:solidFill>
                <a:srgbClr val="F1412F"/>
              </a:solidFill>
              <a:latin typeface="Century Gothic" panose="020B0502020202020204" pitchFamily="34" charset="0"/>
              <a:cs typeface="Century Gothic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1057275" y="2219325"/>
            <a:ext cx="0" cy="2592070"/>
          </a:xfrm>
          <a:custGeom>
            <a:avLst/>
            <a:gdLst/>
            <a:ahLst/>
            <a:cxnLst/>
            <a:rect l="l" t="t" r="r" b="b"/>
            <a:pathLst>
              <a:path h="2592070">
                <a:moveTo>
                  <a:pt x="0" y="0"/>
                </a:moveTo>
                <a:lnTo>
                  <a:pt x="0" y="2591943"/>
                </a:lnTo>
              </a:path>
            </a:pathLst>
          </a:custGeom>
          <a:ln w="76200">
            <a:solidFill>
              <a:srgbClr val="F141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81087" y="486817"/>
            <a:ext cx="9756775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s-CO" dirty="0" err="1">
                <a:latin typeface="Century Gothic" panose="020B0502020202020204" pitchFamily="34" charset="0"/>
              </a:rPr>
              <a:t>Aquapp</a:t>
            </a:r>
            <a:r>
              <a:rPr lang="es-CO" dirty="0">
                <a:latin typeface="Century Gothic" panose="020B0502020202020204" pitchFamily="34" charset="0"/>
              </a:rPr>
              <a:t> API 2.0</a:t>
            </a:r>
            <a:endParaRPr dirty="0">
              <a:latin typeface="Century Gothic" panose="020B0502020202020204" pitchFamily="34" charset="0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685800" y="400050"/>
            <a:ext cx="0" cy="900000"/>
          </a:xfrm>
          <a:custGeom>
            <a:avLst/>
            <a:gdLst/>
            <a:ahLst/>
            <a:cxnLst/>
            <a:rect l="l" t="t" r="r" b="b"/>
            <a:pathLst>
              <a:path h="1443355">
                <a:moveTo>
                  <a:pt x="0" y="0"/>
                </a:moveTo>
                <a:lnTo>
                  <a:pt x="0" y="1442847"/>
                </a:lnTo>
              </a:path>
            </a:pathLst>
          </a:custGeom>
          <a:ln w="76200">
            <a:solidFill>
              <a:srgbClr val="F141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85787" y="2243201"/>
            <a:ext cx="10992485" cy="3848100"/>
          </a:xfrm>
          <a:custGeom>
            <a:avLst/>
            <a:gdLst/>
            <a:ahLst/>
            <a:cxnLst/>
            <a:rect l="l" t="t" r="r" b="b"/>
            <a:pathLst>
              <a:path w="10992485" h="3848100">
                <a:moveTo>
                  <a:pt x="0" y="641350"/>
                </a:moveTo>
                <a:lnTo>
                  <a:pt x="1759" y="593470"/>
                </a:lnTo>
                <a:lnTo>
                  <a:pt x="6953" y="546548"/>
                </a:lnTo>
                <a:lnTo>
                  <a:pt x="15460" y="500708"/>
                </a:lnTo>
                <a:lnTo>
                  <a:pt x="27154" y="456075"/>
                </a:lnTo>
                <a:lnTo>
                  <a:pt x="41912" y="412770"/>
                </a:lnTo>
                <a:lnTo>
                  <a:pt x="59609" y="370920"/>
                </a:lnTo>
                <a:lnTo>
                  <a:pt x="80122" y="330646"/>
                </a:lnTo>
                <a:lnTo>
                  <a:pt x="103327" y="292074"/>
                </a:lnTo>
                <a:lnTo>
                  <a:pt x="129099" y="255326"/>
                </a:lnTo>
                <a:lnTo>
                  <a:pt x="157315" y="220527"/>
                </a:lnTo>
                <a:lnTo>
                  <a:pt x="187850" y="187801"/>
                </a:lnTo>
                <a:lnTo>
                  <a:pt x="220581" y="157271"/>
                </a:lnTo>
                <a:lnTo>
                  <a:pt x="255383" y="129060"/>
                </a:lnTo>
                <a:lnTo>
                  <a:pt x="292133" y="103294"/>
                </a:lnTo>
                <a:lnTo>
                  <a:pt x="330707" y="80095"/>
                </a:lnTo>
                <a:lnTo>
                  <a:pt x="370979" y="59588"/>
                </a:lnTo>
                <a:lnTo>
                  <a:pt x="412828" y="41896"/>
                </a:lnTo>
                <a:lnTo>
                  <a:pt x="456128" y="27144"/>
                </a:lnTo>
                <a:lnTo>
                  <a:pt x="500755" y="15454"/>
                </a:lnTo>
                <a:lnTo>
                  <a:pt x="546586" y="6951"/>
                </a:lnTo>
                <a:lnTo>
                  <a:pt x="593496" y="1758"/>
                </a:lnTo>
                <a:lnTo>
                  <a:pt x="641362" y="0"/>
                </a:lnTo>
                <a:lnTo>
                  <a:pt x="10350436" y="0"/>
                </a:lnTo>
                <a:lnTo>
                  <a:pt x="10398317" y="1758"/>
                </a:lnTo>
                <a:lnTo>
                  <a:pt x="10445240" y="6951"/>
                </a:lnTo>
                <a:lnTo>
                  <a:pt x="10491084" y="15454"/>
                </a:lnTo>
                <a:lnTo>
                  <a:pt x="10535722" y="27144"/>
                </a:lnTo>
                <a:lnTo>
                  <a:pt x="10579032" y="41896"/>
                </a:lnTo>
                <a:lnTo>
                  <a:pt x="10620889" y="59588"/>
                </a:lnTo>
                <a:lnTo>
                  <a:pt x="10661170" y="80095"/>
                </a:lnTo>
                <a:lnTo>
                  <a:pt x="10699750" y="103294"/>
                </a:lnTo>
                <a:lnTo>
                  <a:pt x="10736506" y="129060"/>
                </a:lnTo>
                <a:lnTo>
                  <a:pt x="10771313" y="157271"/>
                </a:lnTo>
                <a:lnTo>
                  <a:pt x="10804048" y="187801"/>
                </a:lnTo>
                <a:lnTo>
                  <a:pt x="10834587" y="220527"/>
                </a:lnTo>
                <a:lnTo>
                  <a:pt x="10862806" y="255326"/>
                </a:lnTo>
                <a:lnTo>
                  <a:pt x="10888580" y="292074"/>
                </a:lnTo>
                <a:lnTo>
                  <a:pt x="10911787" y="330646"/>
                </a:lnTo>
                <a:lnTo>
                  <a:pt x="10932301" y="370920"/>
                </a:lnTo>
                <a:lnTo>
                  <a:pt x="10949999" y="412770"/>
                </a:lnTo>
                <a:lnTo>
                  <a:pt x="10964758" y="456075"/>
                </a:lnTo>
                <a:lnTo>
                  <a:pt x="10976452" y="500708"/>
                </a:lnTo>
                <a:lnTo>
                  <a:pt x="10984959" y="546548"/>
                </a:lnTo>
                <a:lnTo>
                  <a:pt x="10990154" y="593470"/>
                </a:lnTo>
                <a:lnTo>
                  <a:pt x="10991913" y="641350"/>
                </a:lnTo>
                <a:lnTo>
                  <a:pt x="10991913" y="3206623"/>
                </a:lnTo>
                <a:lnTo>
                  <a:pt x="10990154" y="3254495"/>
                </a:lnTo>
                <a:lnTo>
                  <a:pt x="10984959" y="3301411"/>
                </a:lnTo>
                <a:lnTo>
                  <a:pt x="10976452" y="3347248"/>
                </a:lnTo>
                <a:lnTo>
                  <a:pt x="10964758" y="3391880"/>
                </a:lnTo>
                <a:lnTo>
                  <a:pt x="10949999" y="3435184"/>
                </a:lnTo>
                <a:lnTo>
                  <a:pt x="10932301" y="3477036"/>
                </a:lnTo>
                <a:lnTo>
                  <a:pt x="10911787" y="3517313"/>
                </a:lnTo>
                <a:lnTo>
                  <a:pt x="10888580" y="3555889"/>
                </a:lnTo>
                <a:lnTo>
                  <a:pt x="10862806" y="3592642"/>
                </a:lnTo>
                <a:lnTo>
                  <a:pt x="10834587" y="3627446"/>
                </a:lnTo>
                <a:lnTo>
                  <a:pt x="10804048" y="3660179"/>
                </a:lnTo>
                <a:lnTo>
                  <a:pt x="10771313" y="3690716"/>
                </a:lnTo>
                <a:lnTo>
                  <a:pt x="10736506" y="3718933"/>
                </a:lnTo>
                <a:lnTo>
                  <a:pt x="10699750" y="3744706"/>
                </a:lnTo>
                <a:lnTo>
                  <a:pt x="10661170" y="3767912"/>
                </a:lnTo>
                <a:lnTo>
                  <a:pt x="10620889" y="3788425"/>
                </a:lnTo>
                <a:lnTo>
                  <a:pt x="10579032" y="3806123"/>
                </a:lnTo>
                <a:lnTo>
                  <a:pt x="10535722" y="3820881"/>
                </a:lnTo>
                <a:lnTo>
                  <a:pt x="10491084" y="3832575"/>
                </a:lnTo>
                <a:lnTo>
                  <a:pt x="10445240" y="3841082"/>
                </a:lnTo>
                <a:lnTo>
                  <a:pt x="10398317" y="3846277"/>
                </a:lnTo>
                <a:lnTo>
                  <a:pt x="10350436" y="3848036"/>
                </a:lnTo>
                <a:lnTo>
                  <a:pt x="641362" y="3848036"/>
                </a:lnTo>
                <a:lnTo>
                  <a:pt x="593496" y="3846277"/>
                </a:lnTo>
                <a:lnTo>
                  <a:pt x="546586" y="3841082"/>
                </a:lnTo>
                <a:lnTo>
                  <a:pt x="500755" y="3832575"/>
                </a:lnTo>
                <a:lnTo>
                  <a:pt x="456128" y="3820881"/>
                </a:lnTo>
                <a:lnTo>
                  <a:pt x="412828" y="3806123"/>
                </a:lnTo>
                <a:lnTo>
                  <a:pt x="370979" y="3788425"/>
                </a:lnTo>
                <a:lnTo>
                  <a:pt x="330707" y="3767912"/>
                </a:lnTo>
                <a:lnTo>
                  <a:pt x="292133" y="3744706"/>
                </a:lnTo>
                <a:lnTo>
                  <a:pt x="255383" y="3718933"/>
                </a:lnTo>
                <a:lnTo>
                  <a:pt x="220581" y="3690716"/>
                </a:lnTo>
                <a:lnTo>
                  <a:pt x="187850" y="3660179"/>
                </a:lnTo>
                <a:lnTo>
                  <a:pt x="157315" y="3627446"/>
                </a:lnTo>
                <a:lnTo>
                  <a:pt x="129099" y="3592642"/>
                </a:lnTo>
                <a:lnTo>
                  <a:pt x="103327" y="3555889"/>
                </a:lnTo>
                <a:lnTo>
                  <a:pt x="80122" y="3517313"/>
                </a:lnTo>
                <a:lnTo>
                  <a:pt x="59609" y="3477036"/>
                </a:lnTo>
                <a:lnTo>
                  <a:pt x="41912" y="3435184"/>
                </a:lnTo>
                <a:lnTo>
                  <a:pt x="27154" y="3391880"/>
                </a:lnTo>
                <a:lnTo>
                  <a:pt x="15460" y="3347248"/>
                </a:lnTo>
                <a:lnTo>
                  <a:pt x="6953" y="3301411"/>
                </a:lnTo>
                <a:lnTo>
                  <a:pt x="1759" y="3254495"/>
                </a:lnTo>
                <a:lnTo>
                  <a:pt x="0" y="3206623"/>
                </a:lnTo>
                <a:lnTo>
                  <a:pt x="0" y="641350"/>
                </a:lnTo>
                <a:close/>
              </a:path>
            </a:pathLst>
          </a:custGeom>
          <a:ln w="9534">
            <a:solidFill>
              <a:srgbClr val="FDFDF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5514975" y="3857625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10458" y="2360"/>
                </a:lnTo>
                <a:lnTo>
                  <a:pt x="365066" y="9289"/>
                </a:lnTo>
                <a:lnTo>
                  <a:pt x="321253" y="20557"/>
                </a:lnTo>
                <a:lnTo>
                  <a:pt x="279249" y="35933"/>
                </a:lnTo>
                <a:lnTo>
                  <a:pt x="239283" y="55187"/>
                </a:lnTo>
                <a:lnTo>
                  <a:pt x="201587" y="78090"/>
                </a:lnTo>
                <a:lnTo>
                  <a:pt x="166390" y="104411"/>
                </a:lnTo>
                <a:lnTo>
                  <a:pt x="133921" y="133921"/>
                </a:lnTo>
                <a:lnTo>
                  <a:pt x="104411" y="166390"/>
                </a:lnTo>
                <a:lnTo>
                  <a:pt x="78090" y="201587"/>
                </a:lnTo>
                <a:lnTo>
                  <a:pt x="55187" y="239283"/>
                </a:lnTo>
                <a:lnTo>
                  <a:pt x="35933" y="279249"/>
                </a:lnTo>
                <a:lnTo>
                  <a:pt x="20557" y="321253"/>
                </a:lnTo>
                <a:lnTo>
                  <a:pt x="9289" y="365066"/>
                </a:lnTo>
                <a:lnTo>
                  <a:pt x="2360" y="410458"/>
                </a:lnTo>
                <a:lnTo>
                  <a:pt x="0" y="457200"/>
                </a:lnTo>
                <a:lnTo>
                  <a:pt x="2360" y="503941"/>
                </a:lnTo>
                <a:lnTo>
                  <a:pt x="9289" y="549333"/>
                </a:lnTo>
                <a:lnTo>
                  <a:pt x="20557" y="593146"/>
                </a:lnTo>
                <a:lnTo>
                  <a:pt x="35933" y="635150"/>
                </a:lnTo>
                <a:lnTo>
                  <a:pt x="55187" y="675116"/>
                </a:lnTo>
                <a:lnTo>
                  <a:pt x="78090" y="712812"/>
                </a:lnTo>
                <a:lnTo>
                  <a:pt x="104411" y="748009"/>
                </a:lnTo>
                <a:lnTo>
                  <a:pt x="133921" y="780478"/>
                </a:lnTo>
                <a:lnTo>
                  <a:pt x="166390" y="809988"/>
                </a:lnTo>
                <a:lnTo>
                  <a:pt x="201587" y="836309"/>
                </a:lnTo>
                <a:lnTo>
                  <a:pt x="239283" y="859212"/>
                </a:lnTo>
                <a:lnTo>
                  <a:pt x="279249" y="878466"/>
                </a:lnTo>
                <a:lnTo>
                  <a:pt x="321253" y="893842"/>
                </a:lnTo>
                <a:lnTo>
                  <a:pt x="365066" y="905110"/>
                </a:lnTo>
                <a:lnTo>
                  <a:pt x="410458" y="912039"/>
                </a:lnTo>
                <a:lnTo>
                  <a:pt x="457200" y="914400"/>
                </a:lnTo>
                <a:lnTo>
                  <a:pt x="503941" y="912039"/>
                </a:lnTo>
                <a:lnTo>
                  <a:pt x="549333" y="905110"/>
                </a:lnTo>
                <a:lnTo>
                  <a:pt x="593146" y="893842"/>
                </a:lnTo>
                <a:lnTo>
                  <a:pt x="635150" y="878466"/>
                </a:lnTo>
                <a:lnTo>
                  <a:pt x="675116" y="859212"/>
                </a:lnTo>
                <a:lnTo>
                  <a:pt x="712812" y="836309"/>
                </a:lnTo>
                <a:lnTo>
                  <a:pt x="748009" y="809988"/>
                </a:lnTo>
                <a:lnTo>
                  <a:pt x="780478" y="780478"/>
                </a:lnTo>
                <a:lnTo>
                  <a:pt x="782152" y="778637"/>
                </a:lnTo>
                <a:lnTo>
                  <a:pt x="367791" y="778637"/>
                </a:lnTo>
                <a:lnTo>
                  <a:pt x="367791" y="546607"/>
                </a:lnTo>
                <a:lnTo>
                  <a:pt x="135762" y="546607"/>
                </a:lnTo>
                <a:lnTo>
                  <a:pt x="135762" y="367792"/>
                </a:lnTo>
                <a:lnTo>
                  <a:pt x="367791" y="367792"/>
                </a:lnTo>
                <a:lnTo>
                  <a:pt x="367791" y="135762"/>
                </a:lnTo>
                <a:lnTo>
                  <a:pt x="782152" y="135762"/>
                </a:lnTo>
                <a:lnTo>
                  <a:pt x="780478" y="133921"/>
                </a:lnTo>
                <a:lnTo>
                  <a:pt x="748009" y="104411"/>
                </a:lnTo>
                <a:lnTo>
                  <a:pt x="712812" y="78090"/>
                </a:lnTo>
                <a:lnTo>
                  <a:pt x="675116" y="55187"/>
                </a:lnTo>
                <a:lnTo>
                  <a:pt x="635150" y="35933"/>
                </a:lnTo>
                <a:lnTo>
                  <a:pt x="593146" y="20557"/>
                </a:lnTo>
                <a:lnTo>
                  <a:pt x="549333" y="9289"/>
                </a:lnTo>
                <a:lnTo>
                  <a:pt x="503941" y="2360"/>
                </a:lnTo>
                <a:lnTo>
                  <a:pt x="457200" y="0"/>
                </a:lnTo>
                <a:close/>
              </a:path>
              <a:path w="914400" h="914400">
                <a:moveTo>
                  <a:pt x="782152" y="135762"/>
                </a:moveTo>
                <a:lnTo>
                  <a:pt x="546608" y="135762"/>
                </a:lnTo>
                <a:lnTo>
                  <a:pt x="546608" y="367792"/>
                </a:lnTo>
                <a:lnTo>
                  <a:pt x="778637" y="367792"/>
                </a:lnTo>
                <a:lnTo>
                  <a:pt x="778637" y="546607"/>
                </a:lnTo>
                <a:lnTo>
                  <a:pt x="546608" y="546607"/>
                </a:lnTo>
                <a:lnTo>
                  <a:pt x="546608" y="778637"/>
                </a:lnTo>
                <a:lnTo>
                  <a:pt x="782152" y="778637"/>
                </a:lnTo>
                <a:lnTo>
                  <a:pt x="809988" y="748009"/>
                </a:lnTo>
                <a:lnTo>
                  <a:pt x="836309" y="712812"/>
                </a:lnTo>
                <a:lnTo>
                  <a:pt x="859212" y="675116"/>
                </a:lnTo>
                <a:lnTo>
                  <a:pt x="878466" y="635150"/>
                </a:lnTo>
                <a:lnTo>
                  <a:pt x="893842" y="593146"/>
                </a:lnTo>
                <a:lnTo>
                  <a:pt x="905110" y="549333"/>
                </a:lnTo>
                <a:lnTo>
                  <a:pt x="912039" y="503941"/>
                </a:lnTo>
                <a:lnTo>
                  <a:pt x="914400" y="457200"/>
                </a:lnTo>
                <a:lnTo>
                  <a:pt x="912039" y="410458"/>
                </a:lnTo>
                <a:lnTo>
                  <a:pt x="905110" y="365066"/>
                </a:lnTo>
                <a:lnTo>
                  <a:pt x="893842" y="321253"/>
                </a:lnTo>
                <a:lnTo>
                  <a:pt x="878466" y="279249"/>
                </a:lnTo>
                <a:lnTo>
                  <a:pt x="859212" y="239283"/>
                </a:lnTo>
                <a:lnTo>
                  <a:pt x="836309" y="201587"/>
                </a:lnTo>
                <a:lnTo>
                  <a:pt x="809988" y="166390"/>
                </a:lnTo>
                <a:lnTo>
                  <a:pt x="782152" y="135762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 txBox="1"/>
          <p:nvPr/>
        </p:nvSpPr>
        <p:spPr>
          <a:xfrm>
            <a:off x="8078851" y="4337748"/>
            <a:ext cx="55880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35" dirty="0">
                <a:solidFill>
                  <a:srgbClr val="FFFFFF"/>
                </a:solidFill>
                <a:latin typeface="Courier New"/>
                <a:cs typeface="Courier New"/>
              </a:rPr>
              <a:t>HTML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248775" y="4338256"/>
            <a:ext cx="426720" cy="300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800" b="1" spc="-30" dirty="0">
                <a:solidFill>
                  <a:srgbClr val="FFFFFF"/>
                </a:solidFill>
                <a:latin typeface="Courier New"/>
                <a:cs typeface="Courier New"/>
              </a:rPr>
              <a:t>CSS</a:t>
            </a:r>
            <a:endParaRPr sz="1800">
              <a:latin typeface="Courier New"/>
              <a:cs typeface="Courier New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0394315" y="4363402"/>
            <a:ext cx="273685" cy="26606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550" b="1" spc="45" dirty="0">
                <a:solidFill>
                  <a:srgbClr val="FFFFFF"/>
                </a:solidFill>
                <a:latin typeface="Courier New"/>
                <a:cs typeface="Courier New"/>
              </a:rPr>
              <a:t>JS</a:t>
            </a:r>
            <a:endParaRPr sz="1550">
              <a:latin typeface="Courier New"/>
              <a:cs typeface="Courier New"/>
            </a:endParaRPr>
          </a:p>
        </p:txBody>
      </p:sp>
      <p:sp>
        <p:nvSpPr>
          <p:cNvPr id="15" name="object 4"/>
          <p:cNvSpPr/>
          <p:nvPr/>
        </p:nvSpPr>
        <p:spPr>
          <a:xfrm>
            <a:off x="685800" y="2874475"/>
            <a:ext cx="0" cy="900000"/>
          </a:xfrm>
          <a:custGeom>
            <a:avLst/>
            <a:gdLst/>
            <a:ahLst/>
            <a:cxnLst/>
            <a:rect l="l" t="t" r="r" b="b"/>
            <a:pathLst>
              <a:path h="1443355">
                <a:moveTo>
                  <a:pt x="0" y="0"/>
                </a:moveTo>
                <a:lnTo>
                  <a:pt x="0" y="1442847"/>
                </a:lnTo>
              </a:path>
            </a:pathLst>
          </a:custGeom>
          <a:ln w="76200">
            <a:solidFill>
              <a:srgbClr val="F141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4"/>
          <p:cNvSpPr/>
          <p:nvPr/>
        </p:nvSpPr>
        <p:spPr>
          <a:xfrm>
            <a:off x="762000" y="5339607"/>
            <a:ext cx="0" cy="900000"/>
          </a:xfrm>
          <a:custGeom>
            <a:avLst/>
            <a:gdLst/>
            <a:ahLst/>
            <a:cxnLst/>
            <a:rect l="l" t="t" r="r" b="b"/>
            <a:pathLst>
              <a:path h="1443355">
                <a:moveTo>
                  <a:pt x="0" y="0"/>
                </a:moveTo>
                <a:lnTo>
                  <a:pt x="0" y="1442847"/>
                </a:lnTo>
              </a:path>
            </a:pathLst>
          </a:custGeom>
          <a:ln w="76200">
            <a:solidFill>
              <a:srgbClr val="F141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2"/>
          <p:cNvSpPr txBox="1"/>
          <p:nvPr/>
        </p:nvSpPr>
        <p:spPr>
          <a:xfrm>
            <a:off x="1061099" y="2979188"/>
            <a:ext cx="9756775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s-CO" sz="4400" dirty="0">
                <a:latin typeface="Century Gothic" panose="020B0502020202020204" pitchFamily="34" charset="0"/>
              </a:rPr>
              <a:t>Google </a:t>
            </a:r>
            <a:r>
              <a:rPr lang="es-CO" sz="4400" dirty="0" err="1">
                <a:latin typeface="Century Gothic" panose="020B0502020202020204" pitchFamily="34" charset="0"/>
              </a:rPr>
              <a:t>Maps</a:t>
            </a:r>
            <a:r>
              <a:rPr lang="es-CO" sz="4400" dirty="0">
                <a:latin typeface="Century Gothic" panose="020B0502020202020204" pitchFamily="34" charset="0"/>
              </a:rPr>
              <a:t> API (v2)</a:t>
            </a:r>
            <a:endParaRPr sz="4400" dirty="0">
              <a:latin typeface="Century Gothic" panose="020B0502020202020204" pitchFamily="34" charset="0"/>
              <a:cs typeface="Century Gothic"/>
            </a:endParaRPr>
          </a:p>
        </p:txBody>
      </p:sp>
      <p:sp>
        <p:nvSpPr>
          <p:cNvPr id="19" name="object 2"/>
          <p:cNvSpPr txBox="1">
            <a:spLocks/>
          </p:cNvSpPr>
          <p:nvPr/>
        </p:nvSpPr>
        <p:spPr>
          <a:xfrm>
            <a:off x="1081086" y="5403191"/>
            <a:ext cx="9756775" cy="690574"/>
          </a:xfrm>
          <a:prstGeom prst="rect">
            <a:avLst/>
          </a:prstGeom>
        </p:spPr>
        <p:txBody>
          <a:bodyPr vert="horz" wrap="square" lIns="0" tIns="13335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s-CO">
                <a:latin typeface="Century Gothic" panose="020B0502020202020204" pitchFamily="34" charset="0"/>
              </a:rPr>
              <a:t>Invemar ICAM web service</a:t>
            </a:r>
            <a:endParaRPr lang="es-CO" dirty="0">
              <a:latin typeface="Century Gothic" panose="020B0502020202020204" pitchFamily="34" charset="0"/>
            </a:endParaRPr>
          </a:p>
        </p:txBody>
      </p:sp>
      <p:pic>
        <p:nvPicPr>
          <p:cNvPr id="2050" name="Picture 2" descr="INVEMAR | Colombia 50% Ma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6018" y="4748518"/>
            <a:ext cx="1514531" cy="1721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AquApp logo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1913" y="299102"/>
            <a:ext cx="4233582" cy="14111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Imagen 2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0791" y="2141959"/>
            <a:ext cx="2141344" cy="2141344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81525" cy="6858000"/>
          </a:xfrm>
          <a:custGeom>
            <a:avLst/>
            <a:gdLst/>
            <a:ahLst/>
            <a:cxnLst/>
            <a:rect l="l" t="t" r="r" b="b"/>
            <a:pathLst>
              <a:path w="4581525" h="6858000">
                <a:moveTo>
                  <a:pt x="0" y="6858000"/>
                </a:moveTo>
                <a:lnTo>
                  <a:pt x="4581525" y="6858000"/>
                </a:lnTo>
                <a:lnTo>
                  <a:pt x="4581525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0288D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666196" y="3006090"/>
            <a:ext cx="422909" cy="845819"/>
          </a:xfrm>
          <a:custGeom>
            <a:avLst/>
            <a:gdLst/>
            <a:ahLst/>
            <a:cxnLst/>
            <a:rect l="l" t="t" r="r" b="b"/>
            <a:pathLst>
              <a:path w="422910" h="845820">
                <a:moveTo>
                  <a:pt x="0" y="0"/>
                </a:moveTo>
                <a:lnTo>
                  <a:pt x="6350" y="845819"/>
                </a:lnTo>
                <a:lnTo>
                  <a:pt x="422529" y="368046"/>
                </a:lnTo>
                <a:lnTo>
                  <a:pt x="0" y="0"/>
                </a:lnTo>
                <a:close/>
              </a:path>
            </a:pathLst>
          </a:custGeom>
          <a:solidFill>
            <a:srgbClr val="0288D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64158" y="2482761"/>
            <a:ext cx="4114800" cy="123238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30"/>
              </a:spcBef>
            </a:pPr>
            <a:r>
              <a:rPr lang="es-CO" sz="3950" dirty="0">
                <a:solidFill>
                  <a:srgbClr val="FFFFFF"/>
                </a:solidFill>
                <a:latin typeface="Century Gothic"/>
                <a:cs typeface="Century Gothic"/>
              </a:rPr>
              <a:t>Local </a:t>
            </a:r>
            <a:r>
              <a:rPr sz="3950" dirty="0">
                <a:solidFill>
                  <a:srgbClr val="FFFFFF"/>
                </a:solidFill>
                <a:latin typeface="Century Gothic"/>
                <a:cs typeface="Century Gothic"/>
              </a:rPr>
              <a:t>Data</a:t>
            </a:r>
            <a:r>
              <a:rPr sz="3950" spc="10" dirty="0">
                <a:solidFill>
                  <a:srgbClr val="FFFFFF"/>
                </a:solidFill>
                <a:latin typeface="Century Gothic"/>
                <a:cs typeface="Century Gothic"/>
              </a:rPr>
              <a:t> model</a:t>
            </a:r>
            <a:endParaRPr sz="3950" dirty="0">
              <a:latin typeface="Century Gothic"/>
              <a:cs typeface="Century Gothic"/>
            </a:endParaRPr>
          </a:p>
        </p:txBody>
      </p:sp>
      <p:pic>
        <p:nvPicPr>
          <p:cNvPr id="1026" name="Picture 2" descr="https://lh4.googleusercontent.com/6rL7nt_HNLhhkjedfJbtvSSmn5ggYidbXPp_0teyn3ImW9-oPgFYNQ-IDM9VuCBQEGloq4BjIUG1TnhIp_Sn3og7p_taPF41KtlAS4Er_6CWpdWKG8c0vseikKWf5A">
            <a:extLst>
              <a:ext uri="{FF2B5EF4-FFF2-40B4-BE49-F238E27FC236}">
                <a16:creationId xmlns:a16="http://schemas.microsoft.com/office/drawing/2014/main" id="{5E082DCE-E70B-824D-AA97-8A97261E4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990600"/>
            <a:ext cx="5690686" cy="453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00125" y="2286000"/>
            <a:ext cx="0" cy="2592070"/>
          </a:xfrm>
          <a:custGeom>
            <a:avLst/>
            <a:gdLst/>
            <a:ahLst/>
            <a:cxnLst/>
            <a:rect l="l" t="t" r="r" b="b"/>
            <a:pathLst>
              <a:path h="2592070">
                <a:moveTo>
                  <a:pt x="0" y="0"/>
                </a:moveTo>
                <a:lnTo>
                  <a:pt x="0" y="2591943"/>
                </a:lnTo>
              </a:path>
            </a:pathLst>
          </a:custGeom>
          <a:ln w="76200">
            <a:solidFill>
              <a:srgbClr val="F141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447800" y="2449995"/>
            <a:ext cx="6821170" cy="2264080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14"/>
              </a:spcBef>
            </a:pPr>
            <a:r>
              <a:rPr lang="es-CO" sz="6600" b="1" dirty="0">
                <a:solidFill>
                  <a:srgbClr val="F1412F"/>
                </a:solidFill>
                <a:latin typeface="Century Gothic" panose="020B0502020202020204" pitchFamily="34" charset="0"/>
              </a:rPr>
              <a:t>User characteristics</a:t>
            </a:r>
            <a:endParaRPr sz="4000" dirty="0">
              <a:solidFill>
                <a:srgbClr val="F1412F"/>
              </a:solidFill>
              <a:latin typeface="Century Gothic" panose="020B0502020202020204" pitchFamily="34" charset="0"/>
              <a:cs typeface="Century Gothic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978" y="1447800"/>
            <a:ext cx="1824776" cy="3750929"/>
          </a:xfrm>
          <a:prstGeom prst="rect">
            <a:avLst/>
          </a:prstGeom>
        </p:spPr>
      </p:pic>
      <p:sp>
        <p:nvSpPr>
          <p:cNvPr id="5" name="Medio marco 4"/>
          <p:cNvSpPr/>
          <p:nvPr/>
        </p:nvSpPr>
        <p:spPr>
          <a:xfrm>
            <a:off x="8415191" y="1169266"/>
            <a:ext cx="838200" cy="742066"/>
          </a:xfrm>
          <a:prstGeom prst="halfFrame">
            <a:avLst>
              <a:gd name="adj1" fmla="val 21213"/>
              <a:gd name="adj2" fmla="val 23233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6" name="Medio marco 5"/>
          <p:cNvSpPr/>
          <p:nvPr/>
        </p:nvSpPr>
        <p:spPr>
          <a:xfrm rot="10800000">
            <a:off x="10058400" y="4695878"/>
            <a:ext cx="838200" cy="742066"/>
          </a:xfrm>
          <a:prstGeom prst="halfFrame">
            <a:avLst>
              <a:gd name="adj1" fmla="val 21213"/>
              <a:gd name="adj2" fmla="val 23233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609B3E-298F-694B-B64A-9A62B717BEE2}"/>
              </a:ext>
            </a:extLst>
          </p:cNvPr>
          <p:cNvSpPr/>
          <p:nvPr/>
        </p:nvSpPr>
        <p:spPr>
          <a:xfrm>
            <a:off x="557066" y="5265404"/>
            <a:ext cx="868680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800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WaterAPProval</a:t>
            </a:r>
            <a:r>
              <a:rPr lang="en" sz="2800" dirty="0">
                <a:solidFill>
                  <a:srgbClr val="000000"/>
                </a:solidFill>
                <a:latin typeface="Century Gothic" panose="020B0502020202020204" pitchFamily="34" charset="0"/>
              </a:rPr>
              <a:t> is freely available for all users, anyone willing to access the application. </a:t>
            </a:r>
            <a:endParaRPr lang="en-US" sz="2800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52995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1000125" y="2286000"/>
            <a:ext cx="0" cy="2592070"/>
          </a:xfrm>
          <a:custGeom>
            <a:avLst/>
            <a:gdLst/>
            <a:ahLst/>
            <a:cxnLst/>
            <a:rect l="l" t="t" r="r" b="b"/>
            <a:pathLst>
              <a:path h="2592070">
                <a:moveTo>
                  <a:pt x="0" y="0"/>
                </a:moveTo>
                <a:lnTo>
                  <a:pt x="0" y="2591943"/>
                </a:lnTo>
              </a:path>
            </a:pathLst>
          </a:custGeom>
          <a:ln w="76200">
            <a:solidFill>
              <a:srgbClr val="F141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447800" y="2449995"/>
            <a:ext cx="6821170" cy="1248418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14"/>
              </a:spcBef>
            </a:pPr>
            <a:r>
              <a:rPr lang="es-CO" sz="6600" b="1" dirty="0">
                <a:solidFill>
                  <a:srgbClr val="F1412F"/>
                </a:solidFill>
                <a:latin typeface="Century Gothic" panose="020B0502020202020204" pitchFamily="34" charset="0"/>
              </a:rPr>
              <a:t>User interface</a:t>
            </a:r>
            <a:endParaRPr sz="4000" dirty="0">
              <a:solidFill>
                <a:srgbClr val="F1412F"/>
              </a:solidFill>
              <a:latin typeface="Century Gothic" panose="020B0502020202020204" pitchFamily="34" charset="0"/>
              <a:cs typeface="Century Gothic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5978" y="1447800"/>
            <a:ext cx="1824776" cy="3750929"/>
          </a:xfrm>
          <a:prstGeom prst="rect">
            <a:avLst/>
          </a:prstGeom>
        </p:spPr>
      </p:pic>
      <p:sp>
        <p:nvSpPr>
          <p:cNvPr id="5" name="Medio marco 4"/>
          <p:cNvSpPr/>
          <p:nvPr/>
        </p:nvSpPr>
        <p:spPr>
          <a:xfrm>
            <a:off x="8415191" y="1169266"/>
            <a:ext cx="838200" cy="742066"/>
          </a:xfrm>
          <a:prstGeom prst="halfFrame">
            <a:avLst>
              <a:gd name="adj1" fmla="val 21213"/>
              <a:gd name="adj2" fmla="val 23233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6" name="Medio marco 5"/>
          <p:cNvSpPr/>
          <p:nvPr/>
        </p:nvSpPr>
        <p:spPr>
          <a:xfrm rot="10800000">
            <a:off x="10058400" y="4695878"/>
            <a:ext cx="838200" cy="742066"/>
          </a:xfrm>
          <a:prstGeom prst="halfFrame">
            <a:avLst>
              <a:gd name="adj1" fmla="val 21213"/>
              <a:gd name="adj2" fmla="val 23233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7678" y="3779504"/>
            <a:ext cx="1447800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7438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685800" y="400050"/>
            <a:ext cx="0" cy="916940"/>
          </a:xfrm>
          <a:custGeom>
            <a:avLst/>
            <a:gdLst/>
            <a:ahLst/>
            <a:cxnLst/>
            <a:rect l="l" t="t" r="r" b="b"/>
            <a:pathLst>
              <a:path h="916940">
                <a:moveTo>
                  <a:pt x="0" y="0"/>
                </a:moveTo>
                <a:lnTo>
                  <a:pt x="0" y="916686"/>
                </a:lnTo>
              </a:path>
            </a:pathLst>
          </a:custGeom>
          <a:ln w="76200">
            <a:solidFill>
              <a:srgbClr val="F141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0" y="400050"/>
            <a:ext cx="1508416" cy="3100633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703" y="393226"/>
            <a:ext cx="1848263" cy="3799208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995" y="990600"/>
            <a:ext cx="1860988" cy="3825366"/>
          </a:xfrm>
          <a:prstGeom prst="rect">
            <a:avLst/>
          </a:prstGeom>
        </p:spPr>
      </p:pic>
      <p:pic>
        <p:nvPicPr>
          <p:cNvPr id="19" name="Imagen 1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598" y="2903283"/>
            <a:ext cx="1404796" cy="2887638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6200" y="393226"/>
            <a:ext cx="1508416" cy="3100633"/>
          </a:xfrm>
          <a:prstGeom prst="rect">
            <a:avLst/>
          </a:prstGeom>
        </p:spPr>
      </p:pic>
      <p:sp>
        <p:nvSpPr>
          <p:cNvPr id="33" name="Estrella de 8 puntas 32"/>
          <p:cNvSpPr/>
          <p:nvPr/>
        </p:nvSpPr>
        <p:spPr>
          <a:xfrm>
            <a:off x="5143956" y="1072468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2</a:t>
            </a:r>
          </a:p>
        </p:txBody>
      </p:sp>
      <p:sp>
        <p:nvSpPr>
          <p:cNvPr id="34" name="Estrella de 8 puntas 33"/>
          <p:cNvSpPr/>
          <p:nvPr/>
        </p:nvSpPr>
        <p:spPr>
          <a:xfrm>
            <a:off x="5143956" y="1791142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3</a:t>
            </a:r>
          </a:p>
        </p:txBody>
      </p:sp>
      <p:sp>
        <p:nvSpPr>
          <p:cNvPr id="35" name="Estrella de 8 puntas 34"/>
          <p:cNvSpPr/>
          <p:nvPr/>
        </p:nvSpPr>
        <p:spPr>
          <a:xfrm>
            <a:off x="2931568" y="4040034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1</a:t>
            </a:r>
          </a:p>
        </p:txBody>
      </p:sp>
      <p:sp>
        <p:nvSpPr>
          <p:cNvPr id="36" name="Estrella de 8 puntas 35"/>
          <p:cNvSpPr/>
          <p:nvPr/>
        </p:nvSpPr>
        <p:spPr>
          <a:xfrm>
            <a:off x="11103990" y="393226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3</a:t>
            </a:r>
          </a:p>
        </p:txBody>
      </p:sp>
      <p:sp>
        <p:nvSpPr>
          <p:cNvPr id="37" name="Estrella de 8 puntas 36"/>
          <p:cNvSpPr/>
          <p:nvPr/>
        </p:nvSpPr>
        <p:spPr>
          <a:xfrm>
            <a:off x="7196580" y="3783494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1</a:t>
            </a:r>
          </a:p>
        </p:txBody>
      </p:sp>
      <p:sp>
        <p:nvSpPr>
          <p:cNvPr id="38" name="Estrella de 8 puntas 37"/>
          <p:cNvSpPr/>
          <p:nvPr/>
        </p:nvSpPr>
        <p:spPr>
          <a:xfrm>
            <a:off x="7137173" y="380564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406643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685800" y="400050"/>
            <a:ext cx="0" cy="916940"/>
          </a:xfrm>
          <a:custGeom>
            <a:avLst/>
            <a:gdLst/>
            <a:ahLst/>
            <a:cxnLst/>
            <a:rect l="l" t="t" r="r" b="b"/>
            <a:pathLst>
              <a:path h="916940">
                <a:moveTo>
                  <a:pt x="0" y="0"/>
                </a:moveTo>
                <a:lnTo>
                  <a:pt x="0" y="916686"/>
                </a:lnTo>
              </a:path>
            </a:pathLst>
          </a:custGeom>
          <a:ln w="76200">
            <a:solidFill>
              <a:srgbClr val="F141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3186436"/>
            <a:ext cx="1619627" cy="332923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4512" y="3201789"/>
            <a:ext cx="1604688" cy="3298526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6573" y="304800"/>
            <a:ext cx="1612280" cy="3314131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263" y="426208"/>
            <a:ext cx="2091012" cy="4298192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5477" y="304800"/>
            <a:ext cx="1604688" cy="3298526"/>
          </a:xfrm>
          <a:prstGeom prst="rect">
            <a:avLst/>
          </a:prstGeom>
        </p:spPr>
      </p:pic>
      <p:sp>
        <p:nvSpPr>
          <p:cNvPr id="15" name="Estrella de 8 puntas 14"/>
          <p:cNvSpPr/>
          <p:nvPr/>
        </p:nvSpPr>
        <p:spPr>
          <a:xfrm>
            <a:off x="3547405" y="345440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1</a:t>
            </a:r>
          </a:p>
        </p:txBody>
      </p:sp>
      <p:sp>
        <p:nvSpPr>
          <p:cNvPr id="22" name="Estrella de 8 puntas 21"/>
          <p:cNvSpPr/>
          <p:nvPr/>
        </p:nvSpPr>
        <p:spPr>
          <a:xfrm>
            <a:off x="9448800" y="3751011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4</a:t>
            </a:r>
          </a:p>
        </p:txBody>
      </p:sp>
      <p:sp>
        <p:nvSpPr>
          <p:cNvPr id="23" name="Estrella de 8 puntas 22"/>
          <p:cNvSpPr/>
          <p:nvPr/>
        </p:nvSpPr>
        <p:spPr>
          <a:xfrm>
            <a:off x="7402942" y="304800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3</a:t>
            </a:r>
          </a:p>
        </p:txBody>
      </p:sp>
      <p:sp>
        <p:nvSpPr>
          <p:cNvPr id="24" name="Estrella de 8 puntas 23"/>
          <p:cNvSpPr/>
          <p:nvPr/>
        </p:nvSpPr>
        <p:spPr>
          <a:xfrm>
            <a:off x="5290444" y="3751011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2</a:t>
            </a:r>
          </a:p>
        </p:txBody>
      </p:sp>
      <p:sp>
        <p:nvSpPr>
          <p:cNvPr id="25" name="Estrella de 8 puntas 24"/>
          <p:cNvSpPr/>
          <p:nvPr/>
        </p:nvSpPr>
        <p:spPr>
          <a:xfrm>
            <a:off x="685800" y="1355090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1</a:t>
            </a:r>
          </a:p>
        </p:txBody>
      </p:sp>
      <p:sp>
        <p:nvSpPr>
          <p:cNvPr id="26" name="Estrella de 8 puntas 25"/>
          <p:cNvSpPr/>
          <p:nvPr/>
        </p:nvSpPr>
        <p:spPr>
          <a:xfrm>
            <a:off x="685800" y="1697990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2</a:t>
            </a:r>
          </a:p>
        </p:txBody>
      </p:sp>
      <p:sp>
        <p:nvSpPr>
          <p:cNvPr id="27" name="Estrella de 8 puntas 26"/>
          <p:cNvSpPr/>
          <p:nvPr/>
        </p:nvSpPr>
        <p:spPr>
          <a:xfrm>
            <a:off x="685800" y="2040890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3</a:t>
            </a:r>
          </a:p>
        </p:txBody>
      </p:sp>
      <p:sp>
        <p:nvSpPr>
          <p:cNvPr id="28" name="Estrella de 8 puntas 27"/>
          <p:cNvSpPr/>
          <p:nvPr/>
        </p:nvSpPr>
        <p:spPr>
          <a:xfrm>
            <a:off x="685800" y="2383771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26166709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011" y="400050"/>
            <a:ext cx="1992527" cy="4095750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685800" y="400050"/>
            <a:ext cx="0" cy="916940"/>
          </a:xfrm>
          <a:custGeom>
            <a:avLst/>
            <a:gdLst/>
            <a:ahLst/>
            <a:cxnLst/>
            <a:rect l="l" t="t" r="r" b="b"/>
            <a:pathLst>
              <a:path h="916940">
                <a:moveTo>
                  <a:pt x="0" y="0"/>
                </a:moveTo>
                <a:lnTo>
                  <a:pt x="0" y="916686"/>
                </a:lnTo>
              </a:path>
            </a:pathLst>
          </a:custGeom>
          <a:ln w="76200">
            <a:solidFill>
              <a:srgbClr val="F141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Estrella de 8 puntas 14"/>
          <p:cNvSpPr/>
          <p:nvPr/>
        </p:nvSpPr>
        <p:spPr>
          <a:xfrm>
            <a:off x="4960526" y="1752600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1</a:t>
            </a:r>
          </a:p>
        </p:txBody>
      </p:sp>
      <p:sp>
        <p:nvSpPr>
          <p:cNvPr id="24" name="Estrella de 8 puntas 23"/>
          <p:cNvSpPr/>
          <p:nvPr/>
        </p:nvSpPr>
        <p:spPr>
          <a:xfrm>
            <a:off x="7624976" y="1752600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2</a:t>
            </a:r>
          </a:p>
        </p:txBody>
      </p:sp>
      <p:sp>
        <p:nvSpPr>
          <p:cNvPr id="25" name="Estrella de 8 puntas 24"/>
          <p:cNvSpPr/>
          <p:nvPr/>
        </p:nvSpPr>
        <p:spPr>
          <a:xfrm>
            <a:off x="1586110" y="4264091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1</a:t>
            </a:r>
          </a:p>
        </p:txBody>
      </p:sp>
      <p:sp>
        <p:nvSpPr>
          <p:cNvPr id="26" name="Estrella de 8 puntas 25"/>
          <p:cNvSpPr/>
          <p:nvPr/>
        </p:nvSpPr>
        <p:spPr>
          <a:xfrm>
            <a:off x="2121694" y="4264091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2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822" y="2363755"/>
            <a:ext cx="2001038" cy="4113246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3311" y="2363755"/>
            <a:ext cx="2001038" cy="4113246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8800" y="2363755"/>
            <a:ext cx="2001038" cy="4113246"/>
          </a:xfrm>
          <a:prstGeom prst="rect">
            <a:avLst/>
          </a:prstGeom>
        </p:spPr>
      </p:pic>
      <p:sp>
        <p:nvSpPr>
          <p:cNvPr id="14" name="Estrella de 8 puntas 25">
            <a:extLst>
              <a:ext uri="{FF2B5EF4-FFF2-40B4-BE49-F238E27FC236}">
                <a16:creationId xmlns:a16="http://schemas.microsoft.com/office/drawing/2014/main" id="{ED132EBD-D685-6548-9FF0-B903B133466B}"/>
              </a:ext>
            </a:extLst>
          </p:cNvPr>
          <p:cNvSpPr/>
          <p:nvPr/>
        </p:nvSpPr>
        <p:spPr>
          <a:xfrm>
            <a:off x="2612640" y="4264091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3</a:t>
            </a:r>
          </a:p>
        </p:txBody>
      </p:sp>
      <p:sp>
        <p:nvSpPr>
          <p:cNvPr id="17" name="Estrella de 8 puntas 14">
            <a:extLst>
              <a:ext uri="{FF2B5EF4-FFF2-40B4-BE49-F238E27FC236}">
                <a16:creationId xmlns:a16="http://schemas.microsoft.com/office/drawing/2014/main" id="{1033E5D8-5FA0-504F-AB06-2E7E992BE8B4}"/>
              </a:ext>
            </a:extLst>
          </p:cNvPr>
          <p:cNvSpPr/>
          <p:nvPr/>
        </p:nvSpPr>
        <p:spPr>
          <a:xfrm>
            <a:off x="10199509" y="1752600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1216527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753" y="400050"/>
            <a:ext cx="2231625" cy="4587231"/>
          </a:xfrm>
          <a:prstGeom prst="rect">
            <a:avLst/>
          </a:prstGeom>
        </p:spPr>
      </p:pic>
      <p:sp>
        <p:nvSpPr>
          <p:cNvPr id="4" name="object 4"/>
          <p:cNvSpPr/>
          <p:nvPr/>
        </p:nvSpPr>
        <p:spPr>
          <a:xfrm>
            <a:off x="685800" y="400050"/>
            <a:ext cx="0" cy="916940"/>
          </a:xfrm>
          <a:custGeom>
            <a:avLst/>
            <a:gdLst/>
            <a:ahLst/>
            <a:cxnLst/>
            <a:rect l="l" t="t" r="r" b="b"/>
            <a:pathLst>
              <a:path h="916940">
                <a:moveTo>
                  <a:pt x="0" y="0"/>
                </a:moveTo>
                <a:lnTo>
                  <a:pt x="0" y="916686"/>
                </a:lnTo>
              </a:path>
            </a:pathLst>
          </a:custGeom>
          <a:ln w="76200">
            <a:solidFill>
              <a:srgbClr val="F141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Estrella de 8 puntas 14"/>
          <p:cNvSpPr/>
          <p:nvPr/>
        </p:nvSpPr>
        <p:spPr>
          <a:xfrm>
            <a:off x="4733792" y="400050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1</a:t>
            </a:r>
          </a:p>
        </p:txBody>
      </p:sp>
      <p:sp>
        <p:nvSpPr>
          <p:cNvPr id="23" name="Estrella de 8 puntas 22"/>
          <p:cNvSpPr/>
          <p:nvPr/>
        </p:nvSpPr>
        <p:spPr>
          <a:xfrm>
            <a:off x="10755895" y="4730741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3</a:t>
            </a:r>
          </a:p>
        </p:txBody>
      </p:sp>
      <p:sp>
        <p:nvSpPr>
          <p:cNvPr id="24" name="Estrella de 8 puntas 23"/>
          <p:cNvSpPr/>
          <p:nvPr/>
        </p:nvSpPr>
        <p:spPr>
          <a:xfrm>
            <a:off x="8454433" y="4730741"/>
            <a:ext cx="499620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2</a:t>
            </a:r>
          </a:p>
        </p:txBody>
      </p:sp>
      <p:sp>
        <p:nvSpPr>
          <p:cNvPr id="25" name="Estrella de 8 puntas 24"/>
          <p:cNvSpPr/>
          <p:nvPr/>
        </p:nvSpPr>
        <p:spPr>
          <a:xfrm>
            <a:off x="852273" y="1856740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1</a:t>
            </a:r>
          </a:p>
        </p:txBody>
      </p:sp>
      <p:sp>
        <p:nvSpPr>
          <p:cNvPr id="26" name="Estrella de 8 puntas 25"/>
          <p:cNvSpPr/>
          <p:nvPr/>
        </p:nvSpPr>
        <p:spPr>
          <a:xfrm>
            <a:off x="852273" y="2895600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2</a:t>
            </a:r>
          </a:p>
        </p:txBody>
      </p:sp>
      <p:sp>
        <p:nvSpPr>
          <p:cNvPr id="27" name="Estrella de 8 puntas 26"/>
          <p:cNvSpPr/>
          <p:nvPr/>
        </p:nvSpPr>
        <p:spPr>
          <a:xfrm>
            <a:off x="852273" y="3789040"/>
            <a:ext cx="282960" cy="30480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3</a:t>
            </a: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0738" y="400050"/>
            <a:ext cx="2047010" cy="420774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380" y="3691491"/>
            <a:ext cx="1405080" cy="2888219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0638" y="400050"/>
            <a:ext cx="2065648" cy="4246054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2200" y="400050"/>
            <a:ext cx="2047010" cy="4207744"/>
          </a:xfrm>
          <a:prstGeom prst="rect">
            <a:avLst/>
          </a:prstGeom>
        </p:spPr>
      </p:pic>
      <p:sp>
        <p:nvSpPr>
          <p:cNvPr id="28" name="Estrella de 8 puntas 27"/>
          <p:cNvSpPr/>
          <p:nvPr/>
        </p:nvSpPr>
        <p:spPr>
          <a:xfrm>
            <a:off x="6741826" y="913130"/>
            <a:ext cx="497174" cy="30607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sz="1100" dirty="0"/>
              <a:t>1a</a:t>
            </a:r>
          </a:p>
        </p:txBody>
      </p:sp>
      <p:sp>
        <p:nvSpPr>
          <p:cNvPr id="30" name="Estrella de 8 puntas 29"/>
          <p:cNvSpPr/>
          <p:nvPr/>
        </p:nvSpPr>
        <p:spPr>
          <a:xfrm>
            <a:off x="5012460" y="6066630"/>
            <a:ext cx="601672" cy="513080"/>
          </a:xfrm>
          <a:prstGeom prst="star8">
            <a:avLst/>
          </a:prstGeom>
          <a:solidFill>
            <a:srgbClr val="F1412F"/>
          </a:solidFill>
          <a:ln>
            <a:solidFill>
              <a:srgbClr val="F141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O" dirty="0"/>
              <a:t>1a</a:t>
            </a:r>
          </a:p>
        </p:txBody>
      </p:sp>
    </p:spTree>
    <p:extLst>
      <p:ext uri="{BB962C8B-B14F-4D97-AF65-F5344CB8AC3E}">
        <p14:creationId xmlns:p14="http://schemas.microsoft.com/office/powerpoint/2010/main" val="3337901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4581525" cy="6858000"/>
          </a:xfrm>
          <a:custGeom>
            <a:avLst/>
            <a:gdLst/>
            <a:ahLst/>
            <a:cxnLst/>
            <a:rect l="l" t="t" r="r" b="b"/>
            <a:pathLst>
              <a:path w="4581525" h="6858000">
                <a:moveTo>
                  <a:pt x="0" y="6858000"/>
                </a:moveTo>
                <a:lnTo>
                  <a:pt x="4581525" y="6858000"/>
                </a:lnTo>
                <a:lnTo>
                  <a:pt x="4581525" y="0"/>
                </a:lnTo>
                <a:lnTo>
                  <a:pt x="0" y="0"/>
                </a:lnTo>
                <a:lnTo>
                  <a:pt x="0" y="6858000"/>
                </a:lnTo>
                <a:close/>
              </a:path>
            </a:pathLst>
          </a:custGeom>
          <a:solidFill>
            <a:srgbClr val="F1412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615253" y="2997262"/>
            <a:ext cx="422909" cy="845819"/>
          </a:xfrm>
          <a:custGeom>
            <a:avLst/>
            <a:gdLst/>
            <a:ahLst/>
            <a:cxnLst/>
            <a:rect l="l" t="t" r="r" b="b"/>
            <a:pathLst>
              <a:path w="422910" h="845820">
                <a:moveTo>
                  <a:pt x="0" y="0"/>
                </a:moveTo>
                <a:lnTo>
                  <a:pt x="6350" y="845819"/>
                </a:lnTo>
                <a:lnTo>
                  <a:pt x="422529" y="368046"/>
                </a:lnTo>
                <a:lnTo>
                  <a:pt x="0" y="0"/>
                </a:lnTo>
                <a:close/>
              </a:path>
            </a:pathLst>
          </a:custGeom>
          <a:solidFill>
            <a:srgbClr val="F1412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687705" y="2949638"/>
            <a:ext cx="3281045" cy="94106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6000" spc="15" dirty="0">
                <a:solidFill>
                  <a:srgbClr val="FFFFFF"/>
                </a:solidFill>
              </a:rPr>
              <a:t>Test</a:t>
            </a:r>
            <a:r>
              <a:rPr sz="6000" spc="-170" dirty="0">
                <a:solidFill>
                  <a:srgbClr val="FFFFFF"/>
                </a:solidFill>
              </a:rPr>
              <a:t> </a:t>
            </a:r>
            <a:r>
              <a:rPr sz="6000" spc="25" dirty="0">
                <a:solidFill>
                  <a:srgbClr val="FFFFFF"/>
                </a:solidFill>
              </a:rPr>
              <a:t>plan</a:t>
            </a:r>
            <a:endParaRPr sz="6000"/>
          </a:p>
        </p:txBody>
      </p:sp>
      <p:sp>
        <p:nvSpPr>
          <p:cNvPr id="6" name="object 6"/>
          <p:cNvSpPr/>
          <p:nvPr/>
        </p:nvSpPr>
        <p:spPr>
          <a:xfrm>
            <a:off x="7258050" y="3476625"/>
            <a:ext cx="2457450" cy="447675"/>
          </a:xfrm>
          <a:custGeom>
            <a:avLst/>
            <a:gdLst/>
            <a:ahLst/>
            <a:cxnLst/>
            <a:rect l="l" t="t" r="r" b="b"/>
            <a:pathLst>
              <a:path w="2457450" h="447675">
                <a:moveTo>
                  <a:pt x="0" y="447675"/>
                </a:moveTo>
                <a:lnTo>
                  <a:pt x="2457450" y="447675"/>
                </a:lnTo>
                <a:lnTo>
                  <a:pt x="2457450" y="0"/>
                </a:lnTo>
                <a:lnTo>
                  <a:pt x="0" y="0"/>
                </a:lnTo>
                <a:lnTo>
                  <a:pt x="0" y="44767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7E521B7-12E9-9C40-B2F0-99910B6E9C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930" y="1524000"/>
            <a:ext cx="6460724" cy="351472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 rot="20845622">
            <a:off x="668737" y="748212"/>
            <a:ext cx="6821170" cy="2694968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14"/>
              </a:spcBef>
            </a:pPr>
            <a:r>
              <a:rPr lang="es-CO" sz="8000" b="1" dirty="0">
                <a:solidFill>
                  <a:srgbClr val="F1412F"/>
                </a:solidFill>
                <a:latin typeface="Century Gothic" panose="020B0502020202020204" pitchFamily="34" charset="0"/>
              </a:rPr>
              <a:t>ELEVATOR PITCH!</a:t>
            </a:r>
          </a:p>
        </p:txBody>
      </p:sp>
      <p:sp>
        <p:nvSpPr>
          <p:cNvPr id="5" name="Medio marco 4"/>
          <p:cNvSpPr/>
          <p:nvPr/>
        </p:nvSpPr>
        <p:spPr>
          <a:xfrm>
            <a:off x="5676900" y="2042163"/>
            <a:ext cx="838200" cy="742066"/>
          </a:xfrm>
          <a:prstGeom prst="halfFrame">
            <a:avLst>
              <a:gd name="adj1" fmla="val 21213"/>
              <a:gd name="adj2" fmla="val 23233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6" name="Medio marco 5"/>
          <p:cNvSpPr/>
          <p:nvPr/>
        </p:nvSpPr>
        <p:spPr>
          <a:xfrm rot="10800000">
            <a:off x="11054987" y="4622975"/>
            <a:ext cx="838200" cy="742066"/>
          </a:xfrm>
          <a:prstGeom prst="halfFrame">
            <a:avLst>
              <a:gd name="adj1" fmla="val 21213"/>
              <a:gd name="adj2" fmla="val 23233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4041631-C25E-5549-95F6-6AF75F1BBA29}"/>
              </a:ext>
            </a:extLst>
          </p:cNvPr>
          <p:cNvSpPr/>
          <p:nvPr/>
        </p:nvSpPr>
        <p:spPr>
          <a:xfrm>
            <a:off x="1447800" y="5832247"/>
            <a:ext cx="55547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>
              <a:lnSpc>
                <a:spcPct val="100000"/>
              </a:lnSpc>
              <a:spcBef>
                <a:spcPts val="1814"/>
              </a:spcBef>
            </a:pPr>
            <a:r>
              <a:rPr lang="it-IT" sz="2800" dirty="0" err="1">
                <a:solidFill>
                  <a:srgbClr val="0070C0"/>
                </a:solidFill>
                <a:latin typeface="Century Gothic" panose="020B0502020202020204" pitchFamily="34" charset="0"/>
                <a:cs typeface="Century Gothic"/>
              </a:rPr>
              <a:t>https</a:t>
            </a:r>
            <a:r>
              <a:rPr lang="it-IT" sz="2800" dirty="0">
                <a:solidFill>
                  <a:srgbClr val="0070C0"/>
                </a:solidFill>
                <a:latin typeface="Century Gothic" panose="020B0502020202020204" pitchFamily="34" charset="0"/>
                <a:cs typeface="Century Gothic"/>
              </a:rPr>
              <a:t>://</a:t>
            </a:r>
            <a:r>
              <a:rPr lang="it-IT" sz="2800" dirty="0" err="1">
                <a:solidFill>
                  <a:srgbClr val="0070C0"/>
                </a:solidFill>
                <a:latin typeface="Century Gothic" panose="020B0502020202020204" pitchFamily="34" charset="0"/>
                <a:cs typeface="Century Gothic"/>
              </a:rPr>
              <a:t>youtu.be</a:t>
            </a:r>
            <a:r>
              <a:rPr lang="it-IT" sz="2800" dirty="0">
                <a:solidFill>
                  <a:srgbClr val="0070C0"/>
                </a:solidFill>
                <a:latin typeface="Century Gothic" panose="020B0502020202020204" pitchFamily="34" charset="0"/>
                <a:cs typeface="Century Gothic"/>
              </a:rPr>
              <a:t>/kHbYwKZ56fw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D0E0C6-B28F-4842-83EA-47BEC403B2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3091" y="2413196"/>
            <a:ext cx="5310996" cy="258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2379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 rot="20845622">
            <a:off x="1282483" y="2706074"/>
            <a:ext cx="6821170" cy="1463861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14"/>
              </a:spcBef>
            </a:pPr>
            <a:r>
              <a:rPr lang="es-CO" sz="8000" b="1" dirty="0">
                <a:solidFill>
                  <a:srgbClr val="F1412F"/>
                </a:solidFill>
                <a:latin typeface="Century Gothic" panose="020B0502020202020204" pitchFamily="34" charset="0"/>
              </a:rPr>
              <a:t>DEMO TIME !</a:t>
            </a:r>
            <a:endParaRPr sz="4800" dirty="0">
              <a:solidFill>
                <a:srgbClr val="F1412F"/>
              </a:solidFill>
              <a:latin typeface="Century Gothic" panose="020B0502020202020204" pitchFamily="34" charset="0"/>
              <a:cs typeface="Century Gothic"/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0" y="1143000"/>
            <a:ext cx="2362200" cy="5118100"/>
          </a:xfrm>
          <a:prstGeom prst="rect">
            <a:avLst/>
          </a:prstGeom>
        </p:spPr>
      </p:pic>
      <p:sp>
        <p:nvSpPr>
          <p:cNvPr id="5" name="Medio marco 4"/>
          <p:cNvSpPr/>
          <p:nvPr/>
        </p:nvSpPr>
        <p:spPr>
          <a:xfrm>
            <a:off x="7980389" y="771967"/>
            <a:ext cx="838200" cy="742066"/>
          </a:xfrm>
          <a:prstGeom prst="halfFrame">
            <a:avLst>
              <a:gd name="adj1" fmla="val 21213"/>
              <a:gd name="adj2" fmla="val 23233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  <p:sp>
        <p:nvSpPr>
          <p:cNvPr id="6" name="Medio marco 5"/>
          <p:cNvSpPr/>
          <p:nvPr/>
        </p:nvSpPr>
        <p:spPr>
          <a:xfrm rot="10800000">
            <a:off x="10287000" y="5638800"/>
            <a:ext cx="838200" cy="742066"/>
          </a:xfrm>
          <a:prstGeom prst="halfFrame">
            <a:avLst>
              <a:gd name="adj1" fmla="val 21213"/>
              <a:gd name="adj2" fmla="val 23233"/>
            </a:avLst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b="1">
              <a:ln w="12700" cmpd="sng">
                <a:solidFill>
                  <a:schemeClr val="accent4"/>
                </a:solidFill>
                <a:prstDash val="solid"/>
              </a:ln>
              <a:gradFill>
                <a:gsLst>
                  <a:gs pos="0">
                    <a:schemeClr val="accent4"/>
                  </a:gs>
                  <a:gs pos="4000">
                    <a:schemeClr val="accent4">
                      <a:lumMod val="60000"/>
                      <a:lumOff val="40000"/>
                    </a:schemeClr>
                  </a:gs>
                  <a:gs pos="87000">
                    <a:schemeClr val="accent4">
                      <a:lumMod val="20000"/>
                      <a:lumOff val="80000"/>
                    </a:schemeClr>
                  </a:gs>
                </a:gsLst>
                <a:lin ang="5400000"/>
              </a:gra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3"/>
          <p:cNvSpPr txBox="1"/>
          <p:nvPr/>
        </p:nvSpPr>
        <p:spPr>
          <a:xfrm>
            <a:off x="3048000" y="2667000"/>
            <a:ext cx="6821170" cy="1463861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14"/>
              </a:spcBef>
            </a:pPr>
            <a:r>
              <a:rPr lang="es-CO" sz="8000" b="1" dirty="0">
                <a:solidFill>
                  <a:srgbClr val="0288D1"/>
                </a:solidFill>
                <a:latin typeface="Century Gothic" panose="020B0502020202020204" pitchFamily="34" charset="0"/>
              </a:rPr>
              <a:t>QUESTIONS?</a:t>
            </a:r>
            <a:endParaRPr sz="4800" dirty="0">
              <a:solidFill>
                <a:srgbClr val="0288D1"/>
              </a:solidFill>
              <a:latin typeface="Century Gothic" panose="020B0502020202020204" pitchFamily="34" charset="0"/>
              <a:cs typeface="Century Gothic"/>
            </a:endParaRPr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5400" y="3398930"/>
            <a:ext cx="2819095" cy="281909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647444" y="2941319"/>
            <a:ext cx="3578225" cy="11245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z="7200" b="1" spc="5" dirty="0">
                <a:solidFill>
                  <a:srgbClr val="F1412F"/>
                </a:solidFill>
              </a:rPr>
              <a:t>Co</a:t>
            </a:r>
            <a:r>
              <a:rPr sz="7200" b="1" spc="30" dirty="0">
                <a:solidFill>
                  <a:srgbClr val="F1412F"/>
                </a:solidFill>
              </a:rPr>
              <a:t>n</a:t>
            </a:r>
            <a:r>
              <a:rPr sz="7200" b="1" spc="-45" dirty="0">
                <a:solidFill>
                  <a:srgbClr val="F1412F"/>
                </a:solidFill>
              </a:rPr>
              <a:t>t</a:t>
            </a:r>
            <a:r>
              <a:rPr sz="7200" b="1" spc="-25" dirty="0">
                <a:solidFill>
                  <a:srgbClr val="F1412F"/>
                </a:solidFill>
              </a:rPr>
              <a:t>e</a:t>
            </a:r>
            <a:r>
              <a:rPr sz="7200" b="1" dirty="0">
                <a:solidFill>
                  <a:srgbClr val="F1412F"/>
                </a:solidFill>
              </a:rPr>
              <a:t>xt</a:t>
            </a:r>
          </a:p>
        </p:txBody>
      </p:sp>
      <p:sp>
        <p:nvSpPr>
          <p:cNvPr id="3" name="object 3"/>
          <p:cNvSpPr/>
          <p:nvPr/>
        </p:nvSpPr>
        <p:spPr>
          <a:xfrm>
            <a:off x="1057275" y="2219325"/>
            <a:ext cx="0" cy="2592070"/>
          </a:xfrm>
          <a:custGeom>
            <a:avLst/>
            <a:gdLst/>
            <a:ahLst/>
            <a:cxnLst/>
            <a:rect l="l" t="t" r="r" b="b"/>
            <a:pathLst>
              <a:path h="2592070">
                <a:moveTo>
                  <a:pt x="0" y="0"/>
                </a:moveTo>
                <a:lnTo>
                  <a:pt x="0" y="2591943"/>
                </a:lnTo>
              </a:path>
            </a:pathLst>
          </a:custGeom>
          <a:ln w="76200">
            <a:solidFill>
              <a:srgbClr val="F1412F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5669" y="1573305"/>
            <a:ext cx="3238090" cy="323809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2093E1D-637B-BD4A-99AB-C05D71853B20}"/>
              </a:ext>
            </a:extLst>
          </p:cNvPr>
          <p:cNvSpPr/>
          <p:nvPr/>
        </p:nvSpPr>
        <p:spPr>
          <a:xfrm>
            <a:off x="3347732" y="1971370"/>
            <a:ext cx="868680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3200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WaterAPProval</a:t>
            </a:r>
            <a:r>
              <a:rPr lang="en" sz="3200" dirty="0">
                <a:solidFill>
                  <a:srgbClr val="000000"/>
                </a:solidFill>
                <a:latin typeface="Century Gothic" panose="020B0502020202020204" pitchFamily="34" charset="0"/>
              </a:rPr>
              <a:t> is a mobile application that provides reliable and freely available information on physicochemical characteristics of the water bodies of the city of Cartagena de </a:t>
            </a:r>
            <a:r>
              <a:rPr lang="en" sz="3200" dirty="0" err="1">
                <a:solidFill>
                  <a:srgbClr val="000000"/>
                </a:solidFill>
                <a:latin typeface="Century Gothic" panose="020B0502020202020204" pitchFamily="34" charset="0"/>
              </a:rPr>
              <a:t>Indias</a:t>
            </a:r>
            <a:r>
              <a:rPr lang="en" sz="3200" dirty="0">
                <a:solidFill>
                  <a:srgbClr val="000000"/>
                </a:solidFill>
                <a:latin typeface="Century Gothic" panose="020B0502020202020204" pitchFamily="34" charset="0"/>
              </a:rPr>
              <a:t>, Colombia.</a:t>
            </a:r>
            <a:endParaRPr lang="en-US" sz="3200" dirty="0">
              <a:latin typeface="Century Gothic" panose="020B0502020202020204" pitchFamily="34" charset="0"/>
            </a:endParaRPr>
          </a:p>
        </p:txBody>
      </p:sp>
      <p:pic>
        <p:nvPicPr>
          <p:cNvPr id="5" name="Imagen 5">
            <a:extLst>
              <a:ext uri="{FF2B5EF4-FFF2-40B4-BE49-F238E27FC236}">
                <a16:creationId xmlns:a16="http://schemas.microsoft.com/office/drawing/2014/main" id="{DEE51CD1-D07D-884A-992D-C8A7DC366A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15294"/>
            <a:ext cx="2666695" cy="266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802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600" y="381000"/>
            <a:ext cx="45719" cy="1219200"/>
          </a:xfrm>
          <a:custGeom>
            <a:avLst/>
            <a:gdLst/>
            <a:ahLst/>
            <a:cxnLst/>
            <a:rect l="l" t="t" r="r" b="b"/>
            <a:pathLst>
              <a:path h="2592070">
                <a:moveTo>
                  <a:pt x="0" y="0"/>
                </a:moveTo>
                <a:lnTo>
                  <a:pt x="0" y="2591943"/>
                </a:lnTo>
              </a:path>
            </a:pathLst>
          </a:custGeom>
          <a:ln w="76200">
            <a:solidFill>
              <a:srgbClr val="0288D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066800" y="199382"/>
            <a:ext cx="6821170" cy="1248418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14"/>
              </a:spcBef>
            </a:pPr>
            <a:r>
              <a:rPr lang="es-CO" sz="6600" b="1" dirty="0" err="1">
                <a:solidFill>
                  <a:srgbClr val="0288D1"/>
                </a:solidFill>
                <a:latin typeface="Century Gothic" panose="020B0502020202020204" pitchFamily="34" charset="0"/>
              </a:rPr>
              <a:t>Requirements</a:t>
            </a:r>
            <a:endParaRPr sz="4000" dirty="0">
              <a:solidFill>
                <a:srgbClr val="0288D1"/>
              </a:solidFill>
              <a:latin typeface="Century Gothic" panose="020B0502020202020204" pitchFamily="34" charset="0"/>
              <a:cs typeface="Century Gothic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AECCB6B-73F5-D84A-999E-8BB26C242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52600"/>
            <a:ext cx="10515600" cy="4906018"/>
          </a:xfrm>
        </p:spPr>
        <p:txBody>
          <a:bodyPr>
            <a:normAutofit/>
          </a:bodyPr>
          <a:lstStyle/>
          <a:p>
            <a:r>
              <a:rPr lang="en-US" b="1" dirty="0">
                <a:latin typeface="Century Gothic" panose="020B0502020202020204" pitchFamily="34" charset="0"/>
              </a:rPr>
              <a:t>Map visualization </a:t>
            </a:r>
            <a:r>
              <a:rPr lang="en-US" dirty="0">
                <a:latin typeface="Century Gothic" panose="020B0502020202020204" pitchFamily="34" charset="0"/>
              </a:rPr>
              <a:t>with nodes and water bodies.</a:t>
            </a:r>
          </a:p>
          <a:p>
            <a:r>
              <a:rPr lang="en-US" dirty="0">
                <a:latin typeface="Century Gothic" panose="020B0502020202020204" pitchFamily="34" charset="0"/>
              </a:rPr>
              <a:t>Check current nodes information.</a:t>
            </a:r>
          </a:p>
          <a:p>
            <a:r>
              <a:rPr lang="en-US" b="1" dirty="0">
                <a:latin typeface="Century Gothic" panose="020B0502020202020204" pitchFamily="34" charset="0"/>
              </a:rPr>
              <a:t>Data visualization in different ways: </a:t>
            </a:r>
            <a:r>
              <a:rPr lang="en-US" dirty="0">
                <a:latin typeface="Century Gothic" panose="020B0502020202020204" pitchFamily="34" charset="0"/>
              </a:rPr>
              <a:t>raw and chart</a:t>
            </a:r>
          </a:p>
          <a:p>
            <a:r>
              <a:rPr lang="en-US" dirty="0">
                <a:latin typeface="Century Gothic" panose="020B0502020202020204" pitchFamily="34" charset="0"/>
              </a:rPr>
              <a:t>Online </a:t>
            </a:r>
            <a:r>
              <a:rPr lang="en-US" dirty="0" err="1">
                <a:latin typeface="Century Gothic" panose="020B0502020202020204" pitchFamily="34" charset="0"/>
              </a:rPr>
              <a:t>ICAMpff</a:t>
            </a:r>
            <a:r>
              <a:rPr lang="en-US" dirty="0">
                <a:latin typeface="Century Gothic" panose="020B0502020202020204" pitchFamily="34" charset="0"/>
              </a:rPr>
              <a:t> calculator</a:t>
            </a:r>
          </a:p>
          <a:p>
            <a:r>
              <a:rPr lang="en-US" dirty="0">
                <a:latin typeface="Century Gothic" panose="020B0502020202020204" pitchFamily="34" charset="0"/>
              </a:rPr>
              <a:t>Encyclopedia</a:t>
            </a:r>
          </a:p>
          <a:p>
            <a:r>
              <a:rPr lang="en-US" b="1" dirty="0">
                <a:latin typeface="Century Gothic" panose="020B0502020202020204" pitchFamily="34" charset="0"/>
              </a:rPr>
              <a:t>Favorites</a:t>
            </a:r>
            <a:r>
              <a:rPr lang="en-US" dirty="0">
                <a:latin typeface="Century Gothic" panose="020B0502020202020204" pitchFamily="34" charset="0"/>
              </a:rPr>
              <a:t>: </a:t>
            </a:r>
            <a:r>
              <a:rPr lang="en" dirty="0">
                <a:latin typeface="Century Gothic" panose="020B0502020202020204" pitchFamily="34" charset="0"/>
              </a:rPr>
              <a:t>custom favorite list containing all the nodes of interest for future research</a:t>
            </a:r>
            <a:endParaRPr lang="en-US" dirty="0">
              <a:latin typeface="Century Gothic" panose="020B0502020202020204" pitchFamily="34" charset="0"/>
            </a:endParaRPr>
          </a:p>
          <a:p>
            <a:r>
              <a:rPr lang="en-US" dirty="0">
                <a:latin typeface="Century Gothic" panose="020B0502020202020204" pitchFamily="34" charset="0"/>
              </a:rPr>
              <a:t>Multi-language feature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4912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600" y="381000"/>
            <a:ext cx="45719" cy="1219200"/>
          </a:xfrm>
          <a:custGeom>
            <a:avLst/>
            <a:gdLst/>
            <a:ahLst/>
            <a:cxnLst/>
            <a:rect l="l" t="t" r="r" b="b"/>
            <a:pathLst>
              <a:path h="2592070">
                <a:moveTo>
                  <a:pt x="0" y="0"/>
                </a:moveTo>
                <a:lnTo>
                  <a:pt x="0" y="2591943"/>
                </a:lnTo>
              </a:path>
            </a:pathLst>
          </a:custGeom>
          <a:ln w="76200">
            <a:solidFill>
              <a:srgbClr val="0288D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066800" y="199382"/>
            <a:ext cx="6821170" cy="1248418"/>
          </a:xfrm>
          <a:prstGeom prst="rect">
            <a:avLst/>
          </a:prstGeom>
        </p:spPr>
        <p:txBody>
          <a:bodyPr vert="horz" wrap="square" lIns="0" tIns="2305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814"/>
              </a:spcBef>
            </a:pPr>
            <a:r>
              <a:rPr lang="es-CO" sz="6600" b="1" dirty="0">
                <a:solidFill>
                  <a:srgbClr val="0288D1"/>
                </a:solidFill>
                <a:latin typeface="Century Gothic" panose="020B0502020202020204" pitchFamily="34" charset="0"/>
                <a:cs typeface="Century Gothic"/>
              </a:rPr>
              <a:t>Device features </a:t>
            </a:r>
            <a:endParaRPr sz="4000" dirty="0">
              <a:solidFill>
                <a:srgbClr val="0288D1"/>
              </a:solidFill>
              <a:latin typeface="Century Gothic" panose="020B0502020202020204" pitchFamily="34" charset="0"/>
              <a:cs typeface="Century Gothic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AECCB6B-73F5-D84A-999E-8BB26C242C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3600"/>
            <a:ext cx="10515600" cy="4191000"/>
          </a:xfrm>
        </p:spPr>
        <p:txBody>
          <a:bodyPr>
            <a:normAutofit/>
          </a:bodyPr>
          <a:lstStyle/>
          <a:p>
            <a:r>
              <a:rPr lang="en" sz="2400" b="1" dirty="0">
                <a:latin typeface="Century Gothic" panose="020B0502020202020204" pitchFamily="34" charset="0"/>
              </a:rPr>
              <a:t>Internationalizing feature: </a:t>
            </a:r>
            <a:r>
              <a:rPr lang="en" sz="2400" dirty="0">
                <a:latin typeface="Century Gothic" panose="020B0502020202020204" pitchFamily="34" charset="0"/>
              </a:rPr>
              <a:t>device locale.</a:t>
            </a:r>
          </a:p>
          <a:p>
            <a:r>
              <a:rPr lang="en" sz="2400" b="1" dirty="0">
                <a:latin typeface="Century Gothic" panose="020B0502020202020204" pitchFamily="34" charset="0"/>
              </a:rPr>
              <a:t>Data persistence: </a:t>
            </a:r>
            <a:r>
              <a:rPr lang="en" sz="2400" dirty="0" err="1">
                <a:latin typeface="Century Gothic" panose="020B0502020202020204" pitchFamily="34" charset="0"/>
              </a:rPr>
              <a:t>SharedPreferences</a:t>
            </a:r>
            <a:r>
              <a:rPr lang="en" sz="2400" dirty="0">
                <a:latin typeface="Century Gothic" panose="020B0502020202020204" pitchFamily="34" charset="0"/>
              </a:rPr>
              <a:t> and SQLite database</a:t>
            </a:r>
          </a:p>
          <a:p>
            <a:r>
              <a:rPr lang="en" sz="2400" b="1" dirty="0">
                <a:latin typeface="Century Gothic" panose="020B0502020202020204" pitchFamily="34" charset="0"/>
              </a:rPr>
              <a:t>Gesture detector</a:t>
            </a:r>
            <a:r>
              <a:rPr lang="en" sz="2400" dirty="0">
                <a:latin typeface="Century Gothic" panose="020B0502020202020204" pitchFamily="34" charset="0"/>
              </a:rPr>
              <a:t>: allow widgets to detect </a:t>
            </a:r>
            <a:r>
              <a:rPr lang="en" sz="2400" dirty="0" err="1">
                <a:latin typeface="Century Gothic" panose="020B0502020202020204" pitchFamily="34" charset="0"/>
              </a:rPr>
              <a:t>gesturess</a:t>
            </a:r>
            <a:endParaRPr lang="en" sz="2400" dirty="0">
              <a:latin typeface="Century Gothic" panose="020B0502020202020204" pitchFamily="34" charset="0"/>
            </a:endParaRPr>
          </a:p>
          <a:p>
            <a:r>
              <a:rPr lang="en" sz="2400" dirty="0">
                <a:latin typeface="Century Gothic" panose="020B0502020202020204" pitchFamily="34" charset="0"/>
              </a:rPr>
              <a:t>Keyboard type</a:t>
            </a:r>
          </a:p>
          <a:p>
            <a:r>
              <a:rPr lang="en" sz="2400" b="1" dirty="0">
                <a:latin typeface="Century Gothic" panose="020B0502020202020204" pitchFamily="34" charset="0"/>
              </a:rPr>
              <a:t>URL launcher</a:t>
            </a:r>
          </a:p>
          <a:p>
            <a:r>
              <a:rPr lang="en" sz="2400" b="1" dirty="0">
                <a:latin typeface="Century Gothic" panose="020B0502020202020204" pitchFamily="34" charset="0"/>
              </a:rPr>
              <a:t>Fetch data from external services: </a:t>
            </a:r>
            <a:r>
              <a:rPr lang="en" sz="2400" dirty="0">
                <a:latin typeface="Century Gothic" panose="020B0502020202020204" pitchFamily="34" charset="0"/>
              </a:rPr>
              <a:t>internet connectivity</a:t>
            </a:r>
            <a:endParaRPr lang="en" sz="2400" b="1" dirty="0">
              <a:latin typeface="Century Gothic" panose="020B0502020202020204" pitchFamily="34" charset="0"/>
            </a:endParaRPr>
          </a:p>
          <a:p>
            <a:r>
              <a:rPr lang="en" sz="2400" b="1" dirty="0">
                <a:latin typeface="Century Gothic" panose="020B0502020202020204" pitchFamily="34" charset="0"/>
              </a:rPr>
              <a:t>Device orientation: </a:t>
            </a:r>
            <a:endParaRPr lang="en" sz="2400" dirty="0">
              <a:latin typeface="Century Gothic" panose="020B0502020202020204" pitchFamily="34" charset="0"/>
            </a:endParaRPr>
          </a:p>
          <a:p>
            <a:r>
              <a:rPr lang="en" sz="2400" b="1" dirty="0">
                <a:latin typeface="Century Gothic" panose="020B0502020202020204" pitchFamily="34" charset="0"/>
              </a:rPr>
              <a:t>Data visualization widgets</a:t>
            </a:r>
            <a:r>
              <a:rPr lang="en" sz="2400" dirty="0">
                <a:latin typeface="Century Gothic" panose="020B0502020202020204" pitchFamily="34" charset="0"/>
              </a:rPr>
              <a:t>: </a:t>
            </a:r>
            <a:r>
              <a:rPr lang="en" sz="2400" dirty="0" err="1">
                <a:latin typeface="Century Gothic" panose="020B0502020202020204" pitchFamily="34" charset="0"/>
              </a:rPr>
              <a:t>Echarts</a:t>
            </a:r>
            <a:endParaRPr lang="en" sz="2400" dirty="0">
              <a:latin typeface="Century Gothic" panose="020B0502020202020204" pitchFamily="34" charset="0"/>
            </a:endParaRPr>
          </a:p>
          <a:p>
            <a:r>
              <a:rPr lang="en" sz="2400" dirty="0">
                <a:latin typeface="Century Gothic" panose="020B0502020202020204" pitchFamily="34" charset="0"/>
              </a:rPr>
              <a:t>Internet Connectivity</a:t>
            </a:r>
            <a:endParaRPr lang="en-US" sz="2400" dirty="0"/>
          </a:p>
        </p:txBody>
      </p:sp>
      <p:sp>
        <p:nvSpPr>
          <p:cNvPr id="5" name="object 4">
            <a:extLst>
              <a:ext uri="{FF2B5EF4-FFF2-40B4-BE49-F238E27FC236}">
                <a16:creationId xmlns:a16="http://schemas.microsoft.com/office/drawing/2014/main" id="{CE6B2DE3-DD9A-6B4B-877C-45E6DF7CAD8A}"/>
              </a:ext>
            </a:extLst>
          </p:cNvPr>
          <p:cNvSpPr/>
          <p:nvPr/>
        </p:nvSpPr>
        <p:spPr>
          <a:xfrm>
            <a:off x="8299451" y="381000"/>
            <a:ext cx="638366" cy="1256665"/>
          </a:xfrm>
          <a:custGeom>
            <a:avLst/>
            <a:gdLst/>
            <a:ahLst/>
            <a:cxnLst/>
            <a:rect l="l" t="t" r="r" b="b"/>
            <a:pathLst>
              <a:path w="1343025" h="2324100">
                <a:moveTo>
                  <a:pt x="1119124" y="0"/>
                </a:moveTo>
                <a:lnTo>
                  <a:pt x="223900" y="0"/>
                </a:lnTo>
                <a:lnTo>
                  <a:pt x="178765" y="4546"/>
                </a:lnTo>
                <a:lnTo>
                  <a:pt x="136731" y="17587"/>
                </a:lnTo>
                <a:lnTo>
                  <a:pt x="98697" y="38221"/>
                </a:lnTo>
                <a:lnTo>
                  <a:pt x="65563" y="65547"/>
                </a:lnTo>
                <a:lnTo>
                  <a:pt x="38227" y="98666"/>
                </a:lnTo>
                <a:lnTo>
                  <a:pt x="17589" y="136677"/>
                </a:lnTo>
                <a:lnTo>
                  <a:pt x="4547" y="178680"/>
                </a:lnTo>
                <a:lnTo>
                  <a:pt x="0" y="223774"/>
                </a:lnTo>
                <a:lnTo>
                  <a:pt x="0" y="2100326"/>
                </a:lnTo>
                <a:lnTo>
                  <a:pt x="4547" y="2145419"/>
                </a:lnTo>
                <a:lnTo>
                  <a:pt x="17589" y="2187422"/>
                </a:lnTo>
                <a:lnTo>
                  <a:pt x="38227" y="2225433"/>
                </a:lnTo>
                <a:lnTo>
                  <a:pt x="65563" y="2258552"/>
                </a:lnTo>
                <a:lnTo>
                  <a:pt x="98697" y="2285878"/>
                </a:lnTo>
                <a:lnTo>
                  <a:pt x="136731" y="2306512"/>
                </a:lnTo>
                <a:lnTo>
                  <a:pt x="178765" y="2319553"/>
                </a:lnTo>
                <a:lnTo>
                  <a:pt x="223900" y="2324100"/>
                </a:lnTo>
                <a:lnTo>
                  <a:pt x="1119124" y="2324100"/>
                </a:lnTo>
                <a:lnTo>
                  <a:pt x="1164259" y="2319553"/>
                </a:lnTo>
                <a:lnTo>
                  <a:pt x="1206293" y="2306512"/>
                </a:lnTo>
                <a:lnTo>
                  <a:pt x="1244327" y="2285878"/>
                </a:lnTo>
                <a:lnTo>
                  <a:pt x="1277461" y="2258552"/>
                </a:lnTo>
                <a:lnTo>
                  <a:pt x="1293066" y="2239645"/>
                </a:lnTo>
                <a:lnTo>
                  <a:pt x="671576" y="2239645"/>
                </a:lnTo>
                <a:lnTo>
                  <a:pt x="633898" y="2232042"/>
                </a:lnTo>
                <a:lnTo>
                  <a:pt x="603138" y="2211308"/>
                </a:lnTo>
                <a:lnTo>
                  <a:pt x="582404" y="2180548"/>
                </a:lnTo>
                <a:lnTo>
                  <a:pt x="574801" y="2142871"/>
                </a:lnTo>
                <a:lnTo>
                  <a:pt x="582404" y="2105193"/>
                </a:lnTo>
                <a:lnTo>
                  <a:pt x="603138" y="2074433"/>
                </a:lnTo>
                <a:lnTo>
                  <a:pt x="633898" y="2053699"/>
                </a:lnTo>
                <a:lnTo>
                  <a:pt x="671576" y="2046097"/>
                </a:lnTo>
                <a:lnTo>
                  <a:pt x="1343025" y="2046097"/>
                </a:lnTo>
                <a:lnTo>
                  <a:pt x="1343025" y="1936242"/>
                </a:lnTo>
                <a:lnTo>
                  <a:pt x="103250" y="1936242"/>
                </a:lnTo>
                <a:lnTo>
                  <a:pt x="103250" y="231775"/>
                </a:lnTo>
                <a:lnTo>
                  <a:pt x="1343025" y="231775"/>
                </a:lnTo>
                <a:lnTo>
                  <a:pt x="1343025" y="223774"/>
                </a:lnTo>
                <a:lnTo>
                  <a:pt x="1338477" y="178680"/>
                </a:lnTo>
                <a:lnTo>
                  <a:pt x="1330908" y="154304"/>
                </a:lnTo>
                <a:lnTo>
                  <a:pt x="516508" y="154304"/>
                </a:lnTo>
                <a:lnTo>
                  <a:pt x="501455" y="151253"/>
                </a:lnTo>
                <a:lnTo>
                  <a:pt x="489140" y="142938"/>
                </a:lnTo>
                <a:lnTo>
                  <a:pt x="480825" y="130623"/>
                </a:lnTo>
                <a:lnTo>
                  <a:pt x="477774" y="115570"/>
                </a:lnTo>
                <a:lnTo>
                  <a:pt x="480825" y="100462"/>
                </a:lnTo>
                <a:lnTo>
                  <a:pt x="489140" y="88153"/>
                </a:lnTo>
                <a:lnTo>
                  <a:pt x="501455" y="79869"/>
                </a:lnTo>
                <a:lnTo>
                  <a:pt x="516508" y="76835"/>
                </a:lnTo>
                <a:lnTo>
                  <a:pt x="1286777" y="76835"/>
                </a:lnTo>
                <a:lnTo>
                  <a:pt x="1277461" y="65547"/>
                </a:lnTo>
                <a:lnTo>
                  <a:pt x="1244327" y="38221"/>
                </a:lnTo>
                <a:lnTo>
                  <a:pt x="1206293" y="17587"/>
                </a:lnTo>
                <a:lnTo>
                  <a:pt x="1164259" y="4546"/>
                </a:lnTo>
                <a:lnTo>
                  <a:pt x="1119124" y="0"/>
                </a:lnTo>
                <a:close/>
              </a:path>
              <a:path w="1343025" h="2324100">
                <a:moveTo>
                  <a:pt x="1343025" y="2046097"/>
                </a:moveTo>
                <a:lnTo>
                  <a:pt x="671576" y="2046097"/>
                </a:lnTo>
                <a:lnTo>
                  <a:pt x="709179" y="2053699"/>
                </a:lnTo>
                <a:lnTo>
                  <a:pt x="739901" y="2074433"/>
                </a:lnTo>
                <a:lnTo>
                  <a:pt x="760622" y="2105193"/>
                </a:lnTo>
                <a:lnTo>
                  <a:pt x="768223" y="2142871"/>
                </a:lnTo>
                <a:lnTo>
                  <a:pt x="760622" y="2180548"/>
                </a:lnTo>
                <a:lnTo>
                  <a:pt x="739901" y="2211308"/>
                </a:lnTo>
                <a:lnTo>
                  <a:pt x="709179" y="2232042"/>
                </a:lnTo>
                <a:lnTo>
                  <a:pt x="671576" y="2239645"/>
                </a:lnTo>
                <a:lnTo>
                  <a:pt x="1293066" y="2239645"/>
                </a:lnTo>
                <a:lnTo>
                  <a:pt x="1304797" y="2225433"/>
                </a:lnTo>
                <a:lnTo>
                  <a:pt x="1325435" y="2187422"/>
                </a:lnTo>
                <a:lnTo>
                  <a:pt x="1338477" y="2145419"/>
                </a:lnTo>
                <a:lnTo>
                  <a:pt x="1343025" y="2100326"/>
                </a:lnTo>
                <a:lnTo>
                  <a:pt x="1343025" y="2046097"/>
                </a:lnTo>
                <a:close/>
              </a:path>
              <a:path w="1343025" h="2324100">
                <a:moveTo>
                  <a:pt x="1343025" y="231775"/>
                </a:moveTo>
                <a:lnTo>
                  <a:pt x="1239774" y="231775"/>
                </a:lnTo>
                <a:lnTo>
                  <a:pt x="1239774" y="1936242"/>
                </a:lnTo>
                <a:lnTo>
                  <a:pt x="1343025" y="1936242"/>
                </a:lnTo>
                <a:lnTo>
                  <a:pt x="1343025" y="231775"/>
                </a:lnTo>
                <a:close/>
              </a:path>
              <a:path w="1343025" h="2324100">
                <a:moveTo>
                  <a:pt x="1286777" y="76835"/>
                </a:moveTo>
                <a:lnTo>
                  <a:pt x="826516" y="76835"/>
                </a:lnTo>
                <a:lnTo>
                  <a:pt x="841569" y="79869"/>
                </a:lnTo>
                <a:lnTo>
                  <a:pt x="853884" y="88153"/>
                </a:lnTo>
                <a:lnTo>
                  <a:pt x="862199" y="100462"/>
                </a:lnTo>
                <a:lnTo>
                  <a:pt x="865251" y="115570"/>
                </a:lnTo>
                <a:lnTo>
                  <a:pt x="862199" y="130623"/>
                </a:lnTo>
                <a:lnTo>
                  <a:pt x="853884" y="142938"/>
                </a:lnTo>
                <a:lnTo>
                  <a:pt x="841569" y="151253"/>
                </a:lnTo>
                <a:lnTo>
                  <a:pt x="826516" y="154304"/>
                </a:lnTo>
                <a:lnTo>
                  <a:pt x="1330908" y="154304"/>
                </a:lnTo>
                <a:lnTo>
                  <a:pt x="1325435" y="136677"/>
                </a:lnTo>
                <a:lnTo>
                  <a:pt x="1304797" y="98666"/>
                </a:lnTo>
                <a:lnTo>
                  <a:pt x="1286777" y="76835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0974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24000" y="3022431"/>
            <a:ext cx="6182106" cy="1023998"/>
          </a:xfrm>
          <a:prstGeom prst="rect">
            <a:avLst/>
          </a:prstGeom>
        </p:spPr>
        <p:txBody>
          <a:bodyPr vert="horz" wrap="square" lIns="0" tIns="8255" rIns="0" bIns="0" rtlCol="0">
            <a:spAutoFit/>
          </a:bodyPr>
          <a:lstStyle/>
          <a:p>
            <a:pPr marL="12700" marR="5080">
              <a:lnSpc>
                <a:spcPct val="100499"/>
              </a:lnSpc>
              <a:spcBef>
                <a:spcPts val="65"/>
              </a:spcBef>
            </a:pPr>
            <a:r>
              <a:rPr lang="es-CO" sz="6600" b="1" dirty="0">
                <a:solidFill>
                  <a:srgbClr val="0288D1"/>
                </a:solidFill>
              </a:rPr>
              <a:t>Design</a:t>
            </a:r>
            <a:endParaRPr sz="6600" b="1" dirty="0">
              <a:solidFill>
                <a:srgbClr val="0288D1"/>
              </a:solidFill>
            </a:endParaRPr>
          </a:p>
        </p:txBody>
      </p:sp>
      <p:sp>
        <p:nvSpPr>
          <p:cNvPr id="3" name="object 3"/>
          <p:cNvSpPr/>
          <p:nvPr/>
        </p:nvSpPr>
        <p:spPr>
          <a:xfrm>
            <a:off x="1000125" y="2286000"/>
            <a:ext cx="0" cy="2592070"/>
          </a:xfrm>
          <a:custGeom>
            <a:avLst/>
            <a:gdLst/>
            <a:ahLst/>
            <a:cxnLst/>
            <a:rect l="l" t="t" r="r" b="b"/>
            <a:pathLst>
              <a:path h="2592070">
                <a:moveTo>
                  <a:pt x="0" y="0"/>
                </a:moveTo>
                <a:lnTo>
                  <a:pt x="0" y="2591943"/>
                </a:lnTo>
              </a:path>
            </a:pathLst>
          </a:custGeom>
          <a:ln w="76200">
            <a:solidFill>
              <a:srgbClr val="0288D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591614" y="2400935"/>
            <a:ext cx="638366" cy="1256665"/>
          </a:xfrm>
          <a:custGeom>
            <a:avLst/>
            <a:gdLst/>
            <a:ahLst/>
            <a:cxnLst/>
            <a:rect l="l" t="t" r="r" b="b"/>
            <a:pathLst>
              <a:path w="1343025" h="2324100">
                <a:moveTo>
                  <a:pt x="1119124" y="0"/>
                </a:moveTo>
                <a:lnTo>
                  <a:pt x="223900" y="0"/>
                </a:lnTo>
                <a:lnTo>
                  <a:pt x="178765" y="4546"/>
                </a:lnTo>
                <a:lnTo>
                  <a:pt x="136731" y="17587"/>
                </a:lnTo>
                <a:lnTo>
                  <a:pt x="98697" y="38221"/>
                </a:lnTo>
                <a:lnTo>
                  <a:pt x="65563" y="65547"/>
                </a:lnTo>
                <a:lnTo>
                  <a:pt x="38227" y="98666"/>
                </a:lnTo>
                <a:lnTo>
                  <a:pt x="17589" y="136677"/>
                </a:lnTo>
                <a:lnTo>
                  <a:pt x="4547" y="178680"/>
                </a:lnTo>
                <a:lnTo>
                  <a:pt x="0" y="223774"/>
                </a:lnTo>
                <a:lnTo>
                  <a:pt x="0" y="2100326"/>
                </a:lnTo>
                <a:lnTo>
                  <a:pt x="4547" y="2145419"/>
                </a:lnTo>
                <a:lnTo>
                  <a:pt x="17589" y="2187422"/>
                </a:lnTo>
                <a:lnTo>
                  <a:pt x="38227" y="2225433"/>
                </a:lnTo>
                <a:lnTo>
                  <a:pt x="65563" y="2258552"/>
                </a:lnTo>
                <a:lnTo>
                  <a:pt x="98697" y="2285878"/>
                </a:lnTo>
                <a:lnTo>
                  <a:pt x="136731" y="2306512"/>
                </a:lnTo>
                <a:lnTo>
                  <a:pt x="178765" y="2319553"/>
                </a:lnTo>
                <a:lnTo>
                  <a:pt x="223900" y="2324100"/>
                </a:lnTo>
                <a:lnTo>
                  <a:pt x="1119124" y="2324100"/>
                </a:lnTo>
                <a:lnTo>
                  <a:pt x="1164259" y="2319553"/>
                </a:lnTo>
                <a:lnTo>
                  <a:pt x="1206293" y="2306512"/>
                </a:lnTo>
                <a:lnTo>
                  <a:pt x="1244327" y="2285878"/>
                </a:lnTo>
                <a:lnTo>
                  <a:pt x="1277461" y="2258552"/>
                </a:lnTo>
                <a:lnTo>
                  <a:pt x="1293066" y="2239645"/>
                </a:lnTo>
                <a:lnTo>
                  <a:pt x="671576" y="2239645"/>
                </a:lnTo>
                <a:lnTo>
                  <a:pt x="633898" y="2232042"/>
                </a:lnTo>
                <a:lnTo>
                  <a:pt x="603138" y="2211308"/>
                </a:lnTo>
                <a:lnTo>
                  <a:pt x="582404" y="2180548"/>
                </a:lnTo>
                <a:lnTo>
                  <a:pt x="574801" y="2142871"/>
                </a:lnTo>
                <a:lnTo>
                  <a:pt x="582404" y="2105193"/>
                </a:lnTo>
                <a:lnTo>
                  <a:pt x="603138" y="2074433"/>
                </a:lnTo>
                <a:lnTo>
                  <a:pt x="633898" y="2053699"/>
                </a:lnTo>
                <a:lnTo>
                  <a:pt x="671576" y="2046097"/>
                </a:lnTo>
                <a:lnTo>
                  <a:pt x="1343025" y="2046097"/>
                </a:lnTo>
                <a:lnTo>
                  <a:pt x="1343025" y="1936242"/>
                </a:lnTo>
                <a:lnTo>
                  <a:pt x="103250" y="1936242"/>
                </a:lnTo>
                <a:lnTo>
                  <a:pt x="103250" y="231775"/>
                </a:lnTo>
                <a:lnTo>
                  <a:pt x="1343025" y="231775"/>
                </a:lnTo>
                <a:lnTo>
                  <a:pt x="1343025" y="223774"/>
                </a:lnTo>
                <a:lnTo>
                  <a:pt x="1338477" y="178680"/>
                </a:lnTo>
                <a:lnTo>
                  <a:pt x="1330908" y="154304"/>
                </a:lnTo>
                <a:lnTo>
                  <a:pt x="516508" y="154304"/>
                </a:lnTo>
                <a:lnTo>
                  <a:pt x="501455" y="151253"/>
                </a:lnTo>
                <a:lnTo>
                  <a:pt x="489140" y="142938"/>
                </a:lnTo>
                <a:lnTo>
                  <a:pt x="480825" y="130623"/>
                </a:lnTo>
                <a:lnTo>
                  <a:pt x="477774" y="115570"/>
                </a:lnTo>
                <a:lnTo>
                  <a:pt x="480825" y="100462"/>
                </a:lnTo>
                <a:lnTo>
                  <a:pt x="489140" y="88153"/>
                </a:lnTo>
                <a:lnTo>
                  <a:pt x="501455" y="79869"/>
                </a:lnTo>
                <a:lnTo>
                  <a:pt x="516508" y="76835"/>
                </a:lnTo>
                <a:lnTo>
                  <a:pt x="1286777" y="76835"/>
                </a:lnTo>
                <a:lnTo>
                  <a:pt x="1277461" y="65547"/>
                </a:lnTo>
                <a:lnTo>
                  <a:pt x="1244327" y="38221"/>
                </a:lnTo>
                <a:lnTo>
                  <a:pt x="1206293" y="17587"/>
                </a:lnTo>
                <a:lnTo>
                  <a:pt x="1164259" y="4546"/>
                </a:lnTo>
                <a:lnTo>
                  <a:pt x="1119124" y="0"/>
                </a:lnTo>
                <a:close/>
              </a:path>
              <a:path w="1343025" h="2324100">
                <a:moveTo>
                  <a:pt x="1343025" y="2046097"/>
                </a:moveTo>
                <a:lnTo>
                  <a:pt x="671576" y="2046097"/>
                </a:lnTo>
                <a:lnTo>
                  <a:pt x="709179" y="2053699"/>
                </a:lnTo>
                <a:lnTo>
                  <a:pt x="739901" y="2074433"/>
                </a:lnTo>
                <a:lnTo>
                  <a:pt x="760622" y="2105193"/>
                </a:lnTo>
                <a:lnTo>
                  <a:pt x="768223" y="2142871"/>
                </a:lnTo>
                <a:lnTo>
                  <a:pt x="760622" y="2180548"/>
                </a:lnTo>
                <a:lnTo>
                  <a:pt x="739901" y="2211308"/>
                </a:lnTo>
                <a:lnTo>
                  <a:pt x="709179" y="2232042"/>
                </a:lnTo>
                <a:lnTo>
                  <a:pt x="671576" y="2239645"/>
                </a:lnTo>
                <a:lnTo>
                  <a:pt x="1293066" y="2239645"/>
                </a:lnTo>
                <a:lnTo>
                  <a:pt x="1304797" y="2225433"/>
                </a:lnTo>
                <a:lnTo>
                  <a:pt x="1325435" y="2187422"/>
                </a:lnTo>
                <a:lnTo>
                  <a:pt x="1338477" y="2145419"/>
                </a:lnTo>
                <a:lnTo>
                  <a:pt x="1343025" y="2100326"/>
                </a:lnTo>
                <a:lnTo>
                  <a:pt x="1343025" y="2046097"/>
                </a:lnTo>
                <a:close/>
              </a:path>
              <a:path w="1343025" h="2324100">
                <a:moveTo>
                  <a:pt x="1343025" y="231775"/>
                </a:moveTo>
                <a:lnTo>
                  <a:pt x="1239774" y="231775"/>
                </a:lnTo>
                <a:lnTo>
                  <a:pt x="1239774" y="1936242"/>
                </a:lnTo>
                <a:lnTo>
                  <a:pt x="1343025" y="1936242"/>
                </a:lnTo>
                <a:lnTo>
                  <a:pt x="1343025" y="231775"/>
                </a:lnTo>
                <a:close/>
              </a:path>
              <a:path w="1343025" h="2324100">
                <a:moveTo>
                  <a:pt x="1286777" y="76835"/>
                </a:moveTo>
                <a:lnTo>
                  <a:pt x="826516" y="76835"/>
                </a:lnTo>
                <a:lnTo>
                  <a:pt x="841569" y="79869"/>
                </a:lnTo>
                <a:lnTo>
                  <a:pt x="853884" y="88153"/>
                </a:lnTo>
                <a:lnTo>
                  <a:pt x="862199" y="100462"/>
                </a:lnTo>
                <a:lnTo>
                  <a:pt x="865251" y="115570"/>
                </a:lnTo>
                <a:lnTo>
                  <a:pt x="862199" y="130623"/>
                </a:lnTo>
                <a:lnTo>
                  <a:pt x="853884" y="142938"/>
                </a:lnTo>
                <a:lnTo>
                  <a:pt x="841569" y="151253"/>
                </a:lnTo>
                <a:lnTo>
                  <a:pt x="826516" y="154304"/>
                </a:lnTo>
                <a:lnTo>
                  <a:pt x="1330908" y="154304"/>
                </a:lnTo>
                <a:lnTo>
                  <a:pt x="1325435" y="136677"/>
                </a:lnTo>
                <a:lnTo>
                  <a:pt x="1304797" y="98666"/>
                </a:lnTo>
                <a:lnTo>
                  <a:pt x="1286777" y="76835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4"/>
          <p:cNvSpPr/>
          <p:nvPr/>
        </p:nvSpPr>
        <p:spPr>
          <a:xfrm>
            <a:off x="10130968" y="4038600"/>
            <a:ext cx="916940" cy="1314450"/>
          </a:xfrm>
          <a:custGeom>
            <a:avLst/>
            <a:gdLst/>
            <a:ahLst/>
            <a:cxnLst/>
            <a:rect l="l" t="t" r="r" b="b"/>
            <a:pathLst>
              <a:path w="916940" h="1314450">
                <a:moveTo>
                  <a:pt x="75819" y="631096"/>
                </a:moveTo>
                <a:lnTo>
                  <a:pt x="0" y="931324"/>
                </a:lnTo>
                <a:lnTo>
                  <a:pt x="292608" y="1005238"/>
                </a:lnTo>
                <a:lnTo>
                  <a:pt x="282643" y="1053160"/>
                </a:lnTo>
                <a:lnTo>
                  <a:pt x="263332" y="1086860"/>
                </a:lnTo>
                <a:lnTo>
                  <a:pt x="240724" y="1114518"/>
                </a:lnTo>
                <a:lnTo>
                  <a:pt x="220866" y="1144316"/>
                </a:lnTo>
                <a:lnTo>
                  <a:pt x="209804" y="1184435"/>
                </a:lnTo>
                <a:lnTo>
                  <a:pt x="211097" y="1228967"/>
                </a:lnTo>
                <a:lnTo>
                  <a:pt x="228346" y="1266842"/>
                </a:lnTo>
                <a:lnTo>
                  <a:pt x="257024" y="1295646"/>
                </a:lnTo>
                <a:lnTo>
                  <a:pt x="292608" y="1312959"/>
                </a:lnTo>
                <a:lnTo>
                  <a:pt x="330444" y="1314138"/>
                </a:lnTo>
                <a:lnTo>
                  <a:pt x="371649" y="1301339"/>
                </a:lnTo>
                <a:lnTo>
                  <a:pt x="408068" y="1272919"/>
                </a:lnTo>
                <a:lnTo>
                  <a:pt x="431546" y="1227234"/>
                </a:lnTo>
                <a:lnTo>
                  <a:pt x="433364" y="1182022"/>
                </a:lnTo>
                <a:lnTo>
                  <a:pt x="427227" y="1150008"/>
                </a:lnTo>
                <a:lnTo>
                  <a:pt x="419750" y="1121804"/>
                </a:lnTo>
                <a:lnTo>
                  <a:pt x="417545" y="1088022"/>
                </a:lnTo>
                <a:lnTo>
                  <a:pt x="427228" y="1039274"/>
                </a:lnTo>
                <a:lnTo>
                  <a:pt x="751198" y="1039274"/>
                </a:lnTo>
                <a:lnTo>
                  <a:pt x="807206" y="817365"/>
                </a:lnTo>
                <a:lnTo>
                  <a:pt x="667557" y="817365"/>
                </a:lnTo>
                <a:lnTo>
                  <a:pt x="622554" y="815500"/>
                </a:lnTo>
                <a:lnTo>
                  <a:pt x="576869" y="792023"/>
                </a:lnTo>
                <a:lnTo>
                  <a:pt x="548449" y="755604"/>
                </a:lnTo>
                <a:lnTo>
                  <a:pt x="535650" y="714398"/>
                </a:lnTo>
                <a:lnTo>
                  <a:pt x="257302" y="714281"/>
                </a:lnTo>
                <a:lnTo>
                  <a:pt x="216921" y="703057"/>
                </a:lnTo>
                <a:lnTo>
                  <a:pt x="186964" y="682952"/>
                </a:lnTo>
                <a:lnTo>
                  <a:pt x="159049" y="660140"/>
                </a:lnTo>
                <a:lnTo>
                  <a:pt x="124795" y="640796"/>
                </a:lnTo>
                <a:lnTo>
                  <a:pt x="75819" y="631096"/>
                </a:lnTo>
                <a:close/>
              </a:path>
              <a:path w="916940" h="1314450">
                <a:moveTo>
                  <a:pt x="751198" y="1039274"/>
                </a:moveTo>
                <a:lnTo>
                  <a:pt x="427228" y="1039274"/>
                </a:lnTo>
                <a:lnTo>
                  <a:pt x="731774" y="1116236"/>
                </a:lnTo>
                <a:lnTo>
                  <a:pt x="751198" y="1039274"/>
                </a:lnTo>
                <a:close/>
              </a:path>
              <a:path w="916940" h="1314450">
                <a:moveTo>
                  <a:pt x="760872" y="801500"/>
                </a:moveTo>
                <a:lnTo>
                  <a:pt x="727481" y="803842"/>
                </a:lnTo>
                <a:lnTo>
                  <a:pt x="699455" y="811304"/>
                </a:lnTo>
                <a:lnTo>
                  <a:pt x="667557" y="817365"/>
                </a:lnTo>
                <a:lnTo>
                  <a:pt x="807206" y="817365"/>
                </a:lnTo>
                <a:lnTo>
                  <a:pt x="808863" y="810801"/>
                </a:lnTo>
                <a:lnTo>
                  <a:pt x="760872" y="801500"/>
                </a:lnTo>
                <a:close/>
              </a:path>
              <a:path w="916940" h="1314450">
                <a:moveTo>
                  <a:pt x="889700" y="490740"/>
                </a:moveTo>
                <a:lnTo>
                  <a:pt x="254626" y="490740"/>
                </a:lnTo>
                <a:lnTo>
                  <a:pt x="300101" y="492539"/>
                </a:lnTo>
                <a:lnTo>
                  <a:pt x="345785" y="516016"/>
                </a:lnTo>
                <a:lnTo>
                  <a:pt x="374205" y="552436"/>
                </a:lnTo>
                <a:lnTo>
                  <a:pt x="387004" y="593641"/>
                </a:lnTo>
                <a:lnTo>
                  <a:pt x="385826" y="631477"/>
                </a:lnTo>
                <a:lnTo>
                  <a:pt x="368512" y="667061"/>
                </a:lnTo>
                <a:lnTo>
                  <a:pt x="339709" y="695739"/>
                </a:lnTo>
                <a:lnTo>
                  <a:pt x="301833" y="712987"/>
                </a:lnTo>
                <a:lnTo>
                  <a:pt x="257302" y="714281"/>
                </a:lnTo>
                <a:lnTo>
                  <a:pt x="535653" y="714281"/>
                </a:lnTo>
                <a:lnTo>
                  <a:pt x="554069" y="640980"/>
                </a:lnTo>
                <a:lnTo>
                  <a:pt x="582834" y="612316"/>
                </a:lnTo>
                <a:lnTo>
                  <a:pt x="620696" y="595106"/>
                </a:lnTo>
                <a:lnTo>
                  <a:pt x="665226" y="593885"/>
                </a:lnTo>
                <a:lnTo>
                  <a:pt x="863633" y="593885"/>
                </a:lnTo>
                <a:lnTo>
                  <a:pt x="889700" y="490740"/>
                </a:lnTo>
                <a:close/>
              </a:path>
              <a:path w="916940" h="1314450">
                <a:moveTo>
                  <a:pt x="863633" y="593885"/>
                </a:moveTo>
                <a:lnTo>
                  <a:pt x="665226" y="593885"/>
                </a:lnTo>
                <a:lnTo>
                  <a:pt x="705185" y="604811"/>
                </a:lnTo>
                <a:lnTo>
                  <a:pt x="734872" y="624479"/>
                </a:lnTo>
                <a:lnTo>
                  <a:pt x="762335" y="646939"/>
                </a:lnTo>
                <a:lnTo>
                  <a:pt x="795619" y="666241"/>
                </a:lnTo>
                <a:lnTo>
                  <a:pt x="842772" y="676435"/>
                </a:lnTo>
                <a:lnTo>
                  <a:pt x="863633" y="593885"/>
                </a:lnTo>
                <a:close/>
              </a:path>
              <a:path w="916940" h="1314450">
                <a:moveTo>
                  <a:pt x="184785" y="199677"/>
                </a:moveTo>
                <a:lnTo>
                  <a:pt x="109855" y="496222"/>
                </a:lnTo>
                <a:lnTo>
                  <a:pt x="159657" y="506495"/>
                </a:lnTo>
                <a:lnTo>
                  <a:pt x="193994" y="504490"/>
                </a:lnTo>
                <a:lnTo>
                  <a:pt x="222454" y="496981"/>
                </a:lnTo>
                <a:lnTo>
                  <a:pt x="254626" y="490740"/>
                </a:lnTo>
                <a:lnTo>
                  <a:pt x="889700" y="490740"/>
                </a:lnTo>
                <a:lnTo>
                  <a:pt x="916559" y="384462"/>
                </a:lnTo>
                <a:lnTo>
                  <a:pt x="624078" y="310548"/>
                </a:lnTo>
                <a:lnTo>
                  <a:pt x="630927" y="276512"/>
                </a:lnTo>
                <a:lnTo>
                  <a:pt x="489331" y="276512"/>
                </a:lnTo>
                <a:lnTo>
                  <a:pt x="184785" y="199677"/>
                </a:lnTo>
                <a:close/>
              </a:path>
              <a:path w="916940" h="1314450">
                <a:moveTo>
                  <a:pt x="586551" y="0"/>
                </a:moveTo>
                <a:lnTo>
                  <a:pt x="545353" y="12813"/>
                </a:lnTo>
                <a:lnTo>
                  <a:pt x="508942" y="41271"/>
                </a:lnTo>
                <a:lnTo>
                  <a:pt x="485521" y="87028"/>
                </a:lnTo>
                <a:lnTo>
                  <a:pt x="483686" y="132387"/>
                </a:lnTo>
                <a:lnTo>
                  <a:pt x="489861" y="164480"/>
                </a:lnTo>
                <a:lnTo>
                  <a:pt x="497335" y="192843"/>
                </a:lnTo>
                <a:lnTo>
                  <a:pt x="499395" y="227009"/>
                </a:lnTo>
                <a:lnTo>
                  <a:pt x="489331" y="276512"/>
                </a:lnTo>
                <a:lnTo>
                  <a:pt x="630927" y="276512"/>
                </a:lnTo>
                <a:lnTo>
                  <a:pt x="633874" y="261870"/>
                </a:lnTo>
                <a:lnTo>
                  <a:pt x="653222" y="227779"/>
                </a:lnTo>
                <a:lnTo>
                  <a:pt x="675979" y="199942"/>
                </a:lnTo>
                <a:lnTo>
                  <a:pt x="695998" y="170027"/>
                </a:lnTo>
                <a:lnTo>
                  <a:pt x="707136" y="129700"/>
                </a:lnTo>
                <a:lnTo>
                  <a:pt x="705842" y="85169"/>
                </a:lnTo>
                <a:lnTo>
                  <a:pt x="688594" y="47293"/>
                </a:lnTo>
                <a:lnTo>
                  <a:pt x="659915" y="18490"/>
                </a:lnTo>
                <a:lnTo>
                  <a:pt x="624332" y="1176"/>
                </a:lnTo>
                <a:lnTo>
                  <a:pt x="586551" y="0"/>
                </a:lnTo>
                <a:close/>
              </a:path>
            </a:pathLst>
          </a:custGeom>
          <a:solidFill>
            <a:srgbClr val="EC515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5"/>
          <p:cNvSpPr/>
          <p:nvPr/>
        </p:nvSpPr>
        <p:spPr>
          <a:xfrm>
            <a:off x="8950136" y="3897036"/>
            <a:ext cx="1039494" cy="1174750"/>
          </a:xfrm>
          <a:custGeom>
            <a:avLst/>
            <a:gdLst/>
            <a:ahLst/>
            <a:cxnLst/>
            <a:rect l="l" t="t" r="r" b="b"/>
            <a:pathLst>
              <a:path w="1039495" h="1174750">
                <a:moveTo>
                  <a:pt x="163575" y="446166"/>
                </a:moveTo>
                <a:lnTo>
                  <a:pt x="0" y="709056"/>
                </a:lnTo>
                <a:lnTo>
                  <a:pt x="256286" y="868568"/>
                </a:lnTo>
                <a:lnTo>
                  <a:pt x="232249" y="911186"/>
                </a:lnTo>
                <a:lnTo>
                  <a:pt x="203622" y="937411"/>
                </a:lnTo>
                <a:lnTo>
                  <a:pt x="173679" y="956881"/>
                </a:lnTo>
                <a:lnTo>
                  <a:pt x="145692" y="979235"/>
                </a:lnTo>
                <a:lnTo>
                  <a:pt x="122936" y="1014110"/>
                </a:lnTo>
                <a:lnTo>
                  <a:pt x="110573" y="1056884"/>
                </a:lnTo>
                <a:lnTo>
                  <a:pt x="115474" y="1098168"/>
                </a:lnTo>
                <a:lnTo>
                  <a:pt x="134044" y="1134286"/>
                </a:lnTo>
                <a:lnTo>
                  <a:pt x="162687" y="1161557"/>
                </a:lnTo>
                <a:lnTo>
                  <a:pt x="198362" y="1174194"/>
                </a:lnTo>
                <a:lnTo>
                  <a:pt x="241490" y="1174543"/>
                </a:lnTo>
                <a:lnTo>
                  <a:pt x="284809" y="1158557"/>
                </a:lnTo>
                <a:lnTo>
                  <a:pt x="321056" y="1122187"/>
                </a:lnTo>
                <a:lnTo>
                  <a:pt x="336574" y="1079670"/>
                </a:lnTo>
                <a:lnTo>
                  <a:pt x="340473" y="1047314"/>
                </a:lnTo>
                <a:lnTo>
                  <a:pt x="341922" y="1018184"/>
                </a:lnTo>
                <a:lnTo>
                  <a:pt x="350089" y="985340"/>
                </a:lnTo>
                <a:lnTo>
                  <a:pt x="374142" y="941847"/>
                </a:lnTo>
                <a:lnTo>
                  <a:pt x="744013" y="941847"/>
                </a:lnTo>
                <a:lnTo>
                  <a:pt x="807212" y="840247"/>
                </a:lnTo>
                <a:lnTo>
                  <a:pt x="764304" y="816849"/>
                </a:lnTo>
                <a:lnTo>
                  <a:pt x="731778" y="808934"/>
                </a:lnTo>
                <a:lnTo>
                  <a:pt x="702824" y="807512"/>
                </a:lnTo>
                <a:lnTo>
                  <a:pt x="670633" y="803590"/>
                </a:lnTo>
                <a:lnTo>
                  <a:pt x="628396" y="788177"/>
                </a:lnTo>
                <a:lnTo>
                  <a:pt x="591952" y="751911"/>
                </a:lnTo>
                <a:lnTo>
                  <a:pt x="575929" y="708548"/>
                </a:lnTo>
                <a:lnTo>
                  <a:pt x="576264" y="665376"/>
                </a:lnTo>
                <a:lnTo>
                  <a:pt x="588899" y="629681"/>
                </a:lnTo>
                <a:lnTo>
                  <a:pt x="616190" y="601057"/>
                </a:lnTo>
                <a:lnTo>
                  <a:pt x="632109" y="592895"/>
                </a:lnTo>
                <a:lnTo>
                  <a:pt x="353996" y="592895"/>
                </a:lnTo>
                <a:lnTo>
                  <a:pt x="311150" y="580532"/>
                </a:lnTo>
                <a:lnTo>
                  <a:pt x="276100" y="557573"/>
                </a:lnTo>
                <a:lnTo>
                  <a:pt x="253680" y="529322"/>
                </a:lnTo>
                <a:lnTo>
                  <a:pt x="234029" y="499114"/>
                </a:lnTo>
                <a:lnTo>
                  <a:pt x="207282" y="470284"/>
                </a:lnTo>
                <a:lnTo>
                  <a:pt x="163575" y="446166"/>
                </a:lnTo>
                <a:close/>
              </a:path>
              <a:path w="1039495" h="1174750">
                <a:moveTo>
                  <a:pt x="744013" y="941847"/>
                </a:moveTo>
                <a:lnTo>
                  <a:pt x="374142" y="941847"/>
                </a:lnTo>
                <a:lnTo>
                  <a:pt x="640842" y="1107709"/>
                </a:lnTo>
                <a:lnTo>
                  <a:pt x="744013" y="941847"/>
                </a:lnTo>
                <a:close/>
              </a:path>
              <a:path w="1039495" h="1174750">
                <a:moveTo>
                  <a:pt x="970590" y="577621"/>
                </a:moveTo>
                <a:lnTo>
                  <a:pt x="693679" y="577621"/>
                </a:lnTo>
                <a:lnTo>
                  <a:pt x="736473" y="589930"/>
                </a:lnTo>
                <a:lnTo>
                  <a:pt x="771164" y="612560"/>
                </a:lnTo>
                <a:lnTo>
                  <a:pt x="793450" y="640359"/>
                </a:lnTo>
                <a:lnTo>
                  <a:pt x="812779" y="670114"/>
                </a:lnTo>
                <a:lnTo>
                  <a:pt x="838601" y="698614"/>
                </a:lnTo>
                <a:lnTo>
                  <a:pt x="880364" y="722645"/>
                </a:lnTo>
                <a:lnTo>
                  <a:pt x="970590" y="577621"/>
                </a:lnTo>
                <a:close/>
              </a:path>
              <a:path w="1039495" h="1174750">
                <a:moveTo>
                  <a:pt x="398652" y="68214"/>
                </a:moveTo>
                <a:lnTo>
                  <a:pt x="237109" y="328056"/>
                </a:lnTo>
                <a:lnTo>
                  <a:pt x="281421" y="352948"/>
                </a:lnTo>
                <a:lnTo>
                  <a:pt x="314700" y="361473"/>
                </a:lnTo>
                <a:lnTo>
                  <a:pt x="344048" y="362986"/>
                </a:lnTo>
                <a:lnTo>
                  <a:pt x="376565" y="366847"/>
                </a:lnTo>
                <a:lnTo>
                  <a:pt x="419354" y="382412"/>
                </a:lnTo>
                <a:lnTo>
                  <a:pt x="455723" y="418659"/>
                </a:lnTo>
                <a:lnTo>
                  <a:pt x="471709" y="461978"/>
                </a:lnTo>
                <a:lnTo>
                  <a:pt x="471360" y="505106"/>
                </a:lnTo>
                <a:lnTo>
                  <a:pt x="458724" y="540781"/>
                </a:lnTo>
                <a:lnTo>
                  <a:pt x="431450" y="569424"/>
                </a:lnTo>
                <a:lnTo>
                  <a:pt x="395319" y="587994"/>
                </a:lnTo>
                <a:lnTo>
                  <a:pt x="353996" y="592895"/>
                </a:lnTo>
                <a:lnTo>
                  <a:pt x="632109" y="592895"/>
                </a:lnTo>
                <a:lnTo>
                  <a:pt x="652351" y="582517"/>
                </a:lnTo>
                <a:lnTo>
                  <a:pt x="693679" y="577621"/>
                </a:lnTo>
                <a:lnTo>
                  <a:pt x="970590" y="577621"/>
                </a:lnTo>
                <a:lnTo>
                  <a:pt x="1039495" y="466867"/>
                </a:lnTo>
                <a:lnTo>
                  <a:pt x="783336" y="307609"/>
                </a:lnTo>
                <a:lnTo>
                  <a:pt x="807489" y="264188"/>
                </a:lnTo>
                <a:lnTo>
                  <a:pt x="836293" y="237572"/>
                </a:lnTo>
                <a:lnTo>
                  <a:pt x="841669" y="234076"/>
                </a:lnTo>
                <a:lnTo>
                  <a:pt x="665352" y="234076"/>
                </a:lnTo>
                <a:lnTo>
                  <a:pt x="398652" y="68214"/>
                </a:lnTo>
                <a:close/>
              </a:path>
              <a:path w="1039495" h="1174750">
                <a:moveTo>
                  <a:pt x="798957" y="0"/>
                </a:moveTo>
                <a:lnTo>
                  <a:pt x="755594" y="16023"/>
                </a:lnTo>
                <a:lnTo>
                  <a:pt x="719327" y="52466"/>
                </a:lnTo>
                <a:lnTo>
                  <a:pt x="703802" y="95140"/>
                </a:lnTo>
                <a:lnTo>
                  <a:pt x="698452" y="156854"/>
                </a:lnTo>
                <a:lnTo>
                  <a:pt x="690022" y="190000"/>
                </a:lnTo>
                <a:lnTo>
                  <a:pt x="665352" y="234076"/>
                </a:lnTo>
                <a:lnTo>
                  <a:pt x="841669" y="234076"/>
                </a:lnTo>
                <a:lnTo>
                  <a:pt x="866445" y="217962"/>
                </a:lnTo>
                <a:lnTo>
                  <a:pt x="894640" y="195553"/>
                </a:lnTo>
                <a:lnTo>
                  <a:pt x="917575" y="160543"/>
                </a:lnTo>
                <a:lnTo>
                  <a:pt x="929884" y="117750"/>
                </a:lnTo>
                <a:lnTo>
                  <a:pt x="924988" y="76422"/>
                </a:lnTo>
                <a:lnTo>
                  <a:pt x="906448" y="40260"/>
                </a:lnTo>
                <a:lnTo>
                  <a:pt x="877824" y="12969"/>
                </a:lnTo>
                <a:lnTo>
                  <a:pt x="842129" y="335"/>
                </a:lnTo>
                <a:lnTo>
                  <a:pt x="798957" y="0"/>
                </a:lnTo>
                <a:close/>
              </a:path>
            </a:pathLst>
          </a:custGeom>
          <a:solidFill>
            <a:srgbClr val="0288D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4"/>
          <p:cNvSpPr/>
          <p:nvPr/>
        </p:nvSpPr>
        <p:spPr>
          <a:xfrm>
            <a:off x="8811004" y="2514600"/>
            <a:ext cx="916940" cy="1314450"/>
          </a:xfrm>
          <a:custGeom>
            <a:avLst/>
            <a:gdLst/>
            <a:ahLst/>
            <a:cxnLst/>
            <a:rect l="l" t="t" r="r" b="b"/>
            <a:pathLst>
              <a:path w="916940" h="1314450">
                <a:moveTo>
                  <a:pt x="75819" y="631096"/>
                </a:moveTo>
                <a:lnTo>
                  <a:pt x="0" y="931324"/>
                </a:lnTo>
                <a:lnTo>
                  <a:pt x="292608" y="1005238"/>
                </a:lnTo>
                <a:lnTo>
                  <a:pt x="282643" y="1053160"/>
                </a:lnTo>
                <a:lnTo>
                  <a:pt x="263332" y="1086860"/>
                </a:lnTo>
                <a:lnTo>
                  <a:pt x="240724" y="1114518"/>
                </a:lnTo>
                <a:lnTo>
                  <a:pt x="220866" y="1144316"/>
                </a:lnTo>
                <a:lnTo>
                  <a:pt x="209804" y="1184435"/>
                </a:lnTo>
                <a:lnTo>
                  <a:pt x="211097" y="1228967"/>
                </a:lnTo>
                <a:lnTo>
                  <a:pt x="228346" y="1266842"/>
                </a:lnTo>
                <a:lnTo>
                  <a:pt x="257024" y="1295646"/>
                </a:lnTo>
                <a:lnTo>
                  <a:pt x="292608" y="1312959"/>
                </a:lnTo>
                <a:lnTo>
                  <a:pt x="330444" y="1314138"/>
                </a:lnTo>
                <a:lnTo>
                  <a:pt x="371649" y="1301339"/>
                </a:lnTo>
                <a:lnTo>
                  <a:pt x="408068" y="1272919"/>
                </a:lnTo>
                <a:lnTo>
                  <a:pt x="431546" y="1227234"/>
                </a:lnTo>
                <a:lnTo>
                  <a:pt x="433364" y="1182022"/>
                </a:lnTo>
                <a:lnTo>
                  <a:pt x="427227" y="1150008"/>
                </a:lnTo>
                <a:lnTo>
                  <a:pt x="419750" y="1121804"/>
                </a:lnTo>
                <a:lnTo>
                  <a:pt x="417545" y="1088022"/>
                </a:lnTo>
                <a:lnTo>
                  <a:pt x="427228" y="1039274"/>
                </a:lnTo>
                <a:lnTo>
                  <a:pt x="751198" y="1039274"/>
                </a:lnTo>
                <a:lnTo>
                  <a:pt x="807206" y="817365"/>
                </a:lnTo>
                <a:lnTo>
                  <a:pt x="667557" y="817365"/>
                </a:lnTo>
                <a:lnTo>
                  <a:pt x="622554" y="815500"/>
                </a:lnTo>
                <a:lnTo>
                  <a:pt x="576869" y="792023"/>
                </a:lnTo>
                <a:lnTo>
                  <a:pt x="548449" y="755604"/>
                </a:lnTo>
                <a:lnTo>
                  <a:pt x="535650" y="714398"/>
                </a:lnTo>
                <a:lnTo>
                  <a:pt x="257302" y="714281"/>
                </a:lnTo>
                <a:lnTo>
                  <a:pt x="216921" y="703057"/>
                </a:lnTo>
                <a:lnTo>
                  <a:pt x="186964" y="682952"/>
                </a:lnTo>
                <a:lnTo>
                  <a:pt x="159049" y="660140"/>
                </a:lnTo>
                <a:lnTo>
                  <a:pt x="124795" y="640796"/>
                </a:lnTo>
                <a:lnTo>
                  <a:pt x="75819" y="631096"/>
                </a:lnTo>
                <a:close/>
              </a:path>
              <a:path w="916940" h="1314450">
                <a:moveTo>
                  <a:pt x="751198" y="1039274"/>
                </a:moveTo>
                <a:lnTo>
                  <a:pt x="427228" y="1039274"/>
                </a:lnTo>
                <a:lnTo>
                  <a:pt x="731774" y="1116236"/>
                </a:lnTo>
                <a:lnTo>
                  <a:pt x="751198" y="1039274"/>
                </a:lnTo>
                <a:close/>
              </a:path>
              <a:path w="916940" h="1314450">
                <a:moveTo>
                  <a:pt x="760872" y="801500"/>
                </a:moveTo>
                <a:lnTo>
                  <a:pt x="727481" y="803842"/>
                </a:lnTo>
                <a:lnTo>
                  <a:pt x="699455" y="811304"/>
                </a:lnTo>
                <a:lnTo>
                  <a:pt x="667557" y="817365"/>
                </a:lnTo>
                <a:lnTo>
                  <a:pt x="807206" y="817365"/>
                </a:lnTo>
                <a:lnTo>
                  <a:pt x="808863" y="810801"/>
                </a:lnTo>
                <a:lnTo>
                  <a:pt x="760872" y="801500"/>
                </a:lnTo>
                <a:close/>
              </a:path>
              <a:path w="916940" h="1314450">
                <a:moveTo>
                  <a:pt x="889700" y="490740"/>
                </a:moveTo>
                <a:lnTo>
                  <a:pt x="254626" y="490740"/>
                </a:lnTo>
                <a:lnTo>
                  <a:pt x="300101" y="492539"/>
                </a:lnTo>
                <a:lnTo>
                  <a:pt x="345785" y="516016"/>
                </a:lnTo>
                <a:lnTo>
                  <a:pt x="374205" y="552436"/>
                </a:lnTo>
                <a:lnTo>
                  <a:pt x="387004" y="593641"/>
                </a:lnTo>
                <a:lnTo>
                  <a:pt x="385826" y="631477"/>
                </a:lnTo>
                <a:lnTo>
                  <a:pt x="368512" y="667061"/>
                </a:lnTo>
                <a:lnTo>
                  <a:pt x="339709" y="695739"/>
                </a:lnTo>
                <a:lnTo>
                  <a:pt x="301833" y="712987"/>
                </a:lnTo>
                <a:lnTo>
                  <a:pt x="257302" y="714281"/>
                </a:lnTo>
                <a:lnTo>
                  <a:pt x="535653" y="714281"/>
                </a:lnTo>
                <a:lnTo>
                  <a:pt x="554069" y="640980"/>
                </a:lnTo>
                <a:lnTo>
                  <a:pt x="582834" y="612316"/>
                </a:lnTo>
                <a:lnTo>
                  <a:pt x="620696" y="595106"/>
                </a:lnTo>
                <a:lnTo>
                  <a:pt x="665226" y="593885"/>
                </a:lnTo>
                <a:lnTo>
                  <a:pt x="863633" y="593885"/>
                </a:lnTo>
                <a:lnTo>
                  <a:pt x="889700" y="490740"/>
                </a:lnTo>
                <a:close/>
              </a:path>
              <a:path w="916940" h="1314450">
                <a:moveTo>
                  <a:pt x="863633" y="593885"/>
                </a:moveTo>
                <a:lnTo>
                  <a:pt x="665226" y="593885"/>
                </a:lnTo>
                <a:lnTo>
                  <a:pt x="705185" y="604811"/>
                </a:lnTo>
                <a:lnTo>
                  <a:pt x="734872" y="624479"/>
                </a:lnTo>
                <a:lnTo>
                  <a:pt x="762335" y="646939"/>
                </a:lnTo>
                <a:lnTo>
                  <a:pt x="795619" y="666241"/>
                </a:lnTo>
                <a:lnTo>
                  <a:pt x="842772" y="676435"/>
                </a:lnTo>
                <a:lnTo>
                  <a:pt x="863633" y="593885"/>
                </a:lnTo>
                <a:close/>
              </a:path>
              <a:path w="916940" h="1314450">
                <a:moveTo>
                  <a:pt x="184785" y="199677"/>
                </a:moveTo>
                <a:lnTo>
                  <a:pt x="109855" y="496222"/>
                </a:lnTo>
                <a:lnTo>
                  <a:pt x="159657" y="506495"/>
                </a:lnTo>
                <a:lnTo>
                  <a:pt x="193994" y="504490"/>
                </a:lnTo>
                <a:lnTo>
                  <a:pt x="222454" y="496981"/>
                </a:lnTo>
                <a:lnTo>
                  <a:pt x="254626" y="490740"/>
                </a:lnTo>
                <a:lnTo>
                  <a:pt x="889700" y="490740"/>
                </a:lnTo>
                <a:lnTo>
                  <a:pt x="916559" y="384462"/>
                </a:lnTo>
                <a:lnTo>
                  <a:pt x="624078" y="310548"/>
                </a:lnTo>
                <a:lnTo>
                  <a:pt x="630927" y="276512"/>
                </a:lnTo>
                <a:lnTo>
                  <a:pt x="489331" y="276512"/>
                </a:lnTo>
                <a:lnTo>
                  <a:pt x="184785" y="199677"/>
                </a:lnTo>
                <a:close/>
              </a:path>
              <a:path w="916940" h="1314450">
                <a:moveTo>
                  <a:pt x="586551" y="0"/>
                </a:moveTo>
                <a:lnTo>
                  <a:pt x="545353" y="12813"/>
                </a:lnTo>
                <a:lnTo>
                  <a:pt x="508942" y="41271"/>
                </a:lnTo>
                <a:lnTo>
                  <a:pt x="485521" y="87028"/>
                </a:lnTo>
                <a:lnTo>
                  <a:pt x="483686" y="132387"/>
                </a:lnTo>
                <a:lnTo>
                  <a:pt x="489861" y="164480"/>
                </a:lnTo>
                <a:lnTo>
                  <a:pt x="497335" y="192843"/>
                </a:lnTo>
                <a:lnTo>
                  <a:pt x="499395" y="227009"/>
                </a:lnTo>
                <a:lnTo>
                  <a:pt x="489331" y="276512"/>
                </a:lnTo>
                <a:lnTo>
                  <a:pt x="630927" y="276512"/>
                </a:lnTo>
                <a:lnTo>
                  <a:pt x="633874" y="261870"/>
                </a:lnTo>
                <a:lnTo>
                  <a:pt x="653222" y="227779"/>
                </a:lnTo>
                <a:lnTo>
                  <a:pt x="675979" y="199942"/>
                </a:lnTo>
                <a:lnTo>
                  <a:pt x="695998" y="170027"/>
                </a:lnTo>
                <a:lnTo>
                  <a:pt x="707136" y="129700"/>
                </a:lnTo>
                <a:lnTo>
                  <a:pt x="705842" y="85169"/>
                </a:lnTo>
                <a:lnTo>
                  <a:pt x="688594" y="47293"/>
                </a:lnTo>
                <a:lnTo>
                  <a:pt x="659915" y="18490"/>
                </a:lnTo>
                <a:lnTo>
                  <a:pt x="624332" y="1176"/>
                </a:lnTo>
                <a:lnTo>
                  <a:pt x="586551" y="0"/>
                </a:lnTo>
                <a:close/>
              </a:path>
            </a:pathLst>
          </a:custGeom>
          <a:solidFill>
            <a:srgbClr val="EC515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5"/>
          <p:cNvSpPr/>
          <p:nvPr/>
        </p:nvSpPr>
        <p:spPr>
          <a:xfrm>
            <a:off x="9989630" y="2722286"/>
            <a:ext cx="1039494" cy="1174750"/>
          </a:xfrm>
          <a:custGeom>
            <a:avLst/>
            <a:gdLst/>
            <a:ahLst/>
            <a:cxnLst/>
            <a:rect l="l" t="t" r="r" b="b"/>
            <a:pathLst>
              <a:path w="1039495" h="1174750">
                <a:moveTo>
                  <a:pt x="163575" y="446166"/>
                </a:moveTo>
                <a:lnTo>
                  <a:pt x="0" y="709056"/>
                </a:lnTo>
                <a:lnTo>
                  <a:pt x="256286" y="868568"/>
                </a:lnTo>
                <a:lnTo>
                  <a:pt x="232249" y="911186"/>
                </a:lnTo>
                <a:lnTo>
                  <a:pt x="203622" y="937411"/>
                </a:lnTo>
                <a:lnTo>
                  <a:pt x="173679" y="956881"/>
                </a:lnTo>
                <a:lnTo>
                  <a:pt x="145692" y="979235"/>
                </a:lnTo>
                <a:lnTo>
                  <a:pt x="122936" y="1014110"/>
                </a:lnTo>
                <a:lnTo>
                  <a:pt x="110573" y="1056884"/>
                </a:lnTo>
                <a:lnTo>
                  <a:pt x="115474" y="1098168"/>
                </a:lnTo>
                <a:lnTo>
                  <a:pt x="134044" y="1134286"/>
                </a:lnTo>
                <a:lnTo>
                  <a:pt x="162687" y="1161557"/>
                </a:lnTo>
                <a:lnTo>
                  <a:pt x="198362" y="1174194"/>
                </a:lnTo>
                <a:lnTo>
                  <a:pt x="241490" y="1174543"/>
                </a:lnTo>
                <a:lnTo>
                  <a:pt x="284809" y="1158557"/>
                </a:lnTo>
                <a:lnTo>
                  <a:pt x="321056" y="1122187"/>
                </a:lnTo>
                <a:lnTo>
                  <a:pt x="336574" y="1079670"/>
                </a:lnTo>
                <a:lnTo>
                  <a:pt x="340473" y="1047314"/>
                </a:lnTo>
                <a:lnTo>
                  <a:pt x="341922" y="1018184"/>
                </a:lnTo>
                <a:lnTo>
                  <a:pt x="350089" y="985340"/>
                </a:lnTo>
                <a:lnTo>
                  <a:pt x="374142" y="941847"/>
                </a:lnTo>
                <a:lnTo>
                  <a:pt x="744013" y="941847"/>
                </a:lnTo>
                <a:lnTo>
                  <a:pt x="807212" y="840247"/>
                </a:lnTo>
                <a:lnTo>
                  <a:pt x="764304" y="816849"/>
                </a:lnTo>
                <a:lnTo>
                  <a:pt x="731778" y="808934"/>
                </a:lnTo>
                <a:lnTo>
                  <a:pt x="702824" y="807512"/>
                </a:lnTo>
                <a:lnTo>
                  <a:pt x="670633" y="803590"/>
                </a:lnTo>
                <a:lnTo>
                  <a:pt x="628396" y="788177"/>
                </a:lnTo>
                <a:lnTo>
                  <a:pt x="591952" y="751911"/>
                </a:lnTo>
                <a:lnTo>
                  <a:pt x="575929" y="708548"/>
                </a:lnTo>
                <a:lnTo>
                  <a:pt x="576264" y="665376"/>
                </a:lnTo>
                <a:lnTo>
                  <a:pt x="588899" y="629681"/>
                </a:lnTo>
                <a:lnTo>
                  <a:pt x="616190" y="601057"/>
                </a:lnTo>
                <a:lnTo>
                  <a:pt x="632109" y="592895"/>
                </a:lnTo>
                <a:lnTo>
                  <a:pt x="353996" y="592895"/>
                </a:lnTo>
                <a:lnTo>
                  <a:pt x="311150" y="580532"/>
                </a:lnTo>
                <a:lnTo>
                  <a:pt x="276100" y="557573"/>
                </a:lnTo>
                <a:lnTo>
                  <a:pt x="253680" y="529322"/>
                </a:lnTo>
                <a:lnTo>
                  <a:pt x="234029" y="499114"/>
                </a:lnTo>
                <a:lnTo>
                  <a:pt x="207282" y="470284"/>
                </a:lnTo>
                <a:lnTo>
                  <a:pt x="163575" y="446166"/>
                </a:lnTo>
                <a:close/>
              </a:path>
              <a:path w="1039495" h="1174750">
                <a:moveTo>
                  <a:pt x="744013" y="941847"/>
                </a:moveTo>
                <a:lnTo>
                  <a:pt x="374142" y="941847"/>
                </a:lnTo>
                <a:lnTo>
                  <a:pt x="640842" y="1107709"/>
                </a:lnTo>
                <a:lnTo>
                  <a:pt x="744013" y="941847"/>
                </a:lnTo>
                <a:close/>
              </a:path>
              <a:path w="1039495" h="1174750">
                <a:moveTo>
                  <a:pt x="970590" y="577621"/>
                </a:moveTo>
                <a:lnTo>
                  <a:pt x="693679" y="577621"/>
                </a:lnTo>
                <a:lnTo>
                  <a:pt x="736473" y="589930"/>
                </a:lnTo>
                <a:lnTo>
                  <a:pt x="771164" y="612560"/>
                </a:lnTo>
                <a:lnTo>
                  <a:pt x="793450" y="640359"/>
                </a:lnTo>
                <a:lnTo>
                  <a:pt x="812779" y="670114"/>
                </a:lnTo>
                <a:lnTo>
                  <a:pt x="838601" y="698614"/>
                </a:lnTo>
                <a:lnTo>
                  <a:pt x="880364" y="722645"/>
                </a:lnTo>
                <a:lnTo>
                  <a:pt x="970590" y="577621"/>
                </a:lnTo>
                <a:close/>
              </a:path>
              <a:path w="1039495" h="1174750">
                <a:moveTo>
                  <a:pt x="398652" y="68214"/>
                </a:moveTo>
                <a:lnTo>
                  <a:pt x="237109" y="328056"/>
                </a:lnTo>
                <a:lnTo>
                  <a:pt x="281421" y="352948"/>
                </a:lnTo>
                <a:lnTo>
                  <a:pt x="314700" y="361473"/>
                </a:lnTo>
                <a:lnTo>
                  <a:pt x="344048" y="362986"/>
                </a:lnTo>
                <a:lnTo>
                  <a:pt x="376565" y="366847"/>
                </a:lnTo>
                <a:lnTo>
                  <a:pt x="419354" y="382412"/>
                </a:lnTo>
                <a:lnTo>
                  <a:pt x="455723" y="418659"/>
                </a:lnTo>
                <a:lnTo>
                  <a:pt x="471709" y="461978"/>
                </a:lnTo>
                <a:lnTo>
                  <a:pt x="471360" y="505106"/>
                </a:lnTo>
                <a:lnTo>
                  <a:pt x="458724" y="540781"/>
                </a:lnTo>
                <a:lnTo>
                  <a:pt x="431450" y="569424"/>
                </a:lnTo>
                <a:lnTo>
                  <a:pt x="395319" y="587994"/>
                </a:lnTo>
                <a:lnTo>
                  <a:pt x="353996" y="592895"/>
                </a:lnTo>
                <a:lnTo>
                  <a:pt x="632109" y="592895"/>
                </a:lnTo>
                <a:lnTo>
                  <a:pt x="652351" y="582517"/>
                </a:lnTo>
                <a:lnTo>
                  <a:pt x="693679" y="577621"/>
                </a:lnTo>
                <a:lnTo>
                  <a:pt x="970590" y="577621"/>
                </a:lnTo>
                <a:lnTo>
                  <a:pt x="1039495" y="466867"/>
                </a:lnTo>
                <a:lnTo>
                  <a:pt x="783336" y="307609"/>
                </a:lnTo>
                <a:lnTo>
                  <a:pt x="807489" y="264188"/>
                </a:lnTo>
                <a:lnTo>
                  <a:pt x="836293" y="237572"/>
                </a:lnTo>
                <a:lnTo>
                  <a:pt x="841669" y="234076"/>
                </a:lnTo>
                <a:lnTo>
                  <a:pt x="665352" y="234076"/>
                </a:lnTo>
                <a:lnTo>
                  <a:pt x="398652" y="68214"/>
                </a:lnTo>
                <a:close/>
              </a:path>
              <a:path w="1039495" h="1174750">
                <a:moveTo>
                  <a:pt x="798957" y="0"/>
                </a:moveTo>
                <a:lnTo>
                  <a:pt x="755594" y="16023"/>
                </a:lnTo>
                <a:lnTo>
                  <a:pt x="719327" y="52466"/>
                </a:lnTo>
                <a:lnTo>
                  <a:pt x="703802" y="95140"/>
                </a:lnTo>
                <a:lnTo>
                  <a:pt x="698452" y="156854"/>
                </a:lnTo>
                <a:lnTo>
                  <a:pt x="690022" y="190000"/>
                </a:lnTo>
                <a:lnTo>
                  <a:pt x="665352" y="234076"/>
                </a:lnTo>
                <a:lnTo>
                  <a:pt x="841669" y="234076"/>
                </a:lnTo>
                <a:lnTo>
                  <a:pt x="866445" y="217962"/>
                </a:lnTo>
                <a:lnTo>
                  <a:pt x="894640" y="195553"/>
                </a:lnTo>
                <a:lnTo>
                  <a:pt x="917575" y="160543"/>
                </a:lnTo>
                <a:lnTo>
                  <a:pt x="929884" y="117750"/>
                </a:lnTo>
                <a:lnTo>
                  <a:pt x="924988" y="76422"/>
                </a:lnTo>
                <a:lnTo>
                  <a:pt x="906448" y="40260"/>
                </a:lnTo>
                <a:lnTo>
                  <a:pt x="877824" y="12969"/>
                </a:lnTo>
                <a:lnTo>
                  <a:pt x="842129" y="335"/>
                </a:lnTo>
                <a:lnTo>
                  <a:pt x="798957" y="0"/>
                </a:lnTo>
                <a:close/>
              </a:path>
            </a:pathLst>
          </a:custGeom>
          <a:solidFill>
            <a:srgbClr val="0288D1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024572" y="497674"/>
            <a:ext cx="5833425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400" spc="20" dirty="0">
                <a:solidFill>
                  <a:schemeClr val="tx1"/>
                </a:solidFill>
              </a:rPr>
              <a:t>Overview</a:t>
            </a:r>
            <a:r>
              <a:rPr lang="en-US" sz="4400" spc="20" dirty="0">
                <a:solidFill>
                  <a:schemeClr val="tx1"/>
                </a:solidFill>
              </a:rPr>
              <a:t>: MVC</a:t>
            </a:r>
            <a:endParaRPr sz="4400" dirty="0">
              <a:solidFill>
                <a:schemeClr val="tx1"/>
              </a:solidFill>
            </a:endParaRPr>
          </a:p>
        </p:txBody>
      </p:sp>
      <p:sp>
        <p:nvSpPr>
          <p:cNvPr id="4" name="object 4"/>
          <p:cNvSpPr/>
          <p:nvPr/>
        </p:nvSpPr>
        <p:spPr>
          <a:xfrm>
            <a:off x="685800" y="400050"/>
            <a:ext cx="0" cy="916940"/>
          </a:xfrm>
          <a:custGeom>
            <a:avLst/>
            <a:gdLst/>
            <a:ahLst/>
            <a:cxnLst/>
            <a:rect l="l" t="t" r="r" b="b"/>
            <a:pathLst>
              <a:path h="916940">
                <a:moveTo>
                  <a:pt x="0" y="0"/>
                </a:moveTo>
                <a:lnTo>
                  <a:pt x="0" y="916686"/>
                </a:lnTo>
              </a:path>
            </a:pathLst>
          </a:custGeom>
          <a:ln w="76200">
            <a:solidFill>
              <a:srgbClr val="0288D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61AB37-3F62-884F-A993-8EA89D358FCB}"/>
              </a:ext>
            </a:extLst>
          </p:cNvPr>
          <p:cNvSpPr txBox="1"/>
          <p:nvPr/>
        </p:nvSpPr>
        <p:spPr>
          <a:xfrm>
            <a:off x="2359994" y="1490008"/>
            <a:ext cx="9387506" cy="1569660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r>
              <a:rPr lang="en" sz="2400" b="1" dirty="0">
                <a:solidFill>
                  <a:srgbClr val="C00000"/>
                </a:solidFill>
                <a:latin typeface="Century Gothic" panose="020B0502020202020204" pitchFamily="34" charset="0"/>
              </a:rPr>
              <a:t>Principle of clean architecture: </a:t>
            </a:r>
          </a:p>
          <a:p>
            <a:endParaRPr lang="en" sz="2400" dirty="0">
              <a:latin typeface="Century Gothic" panose="020B0502020202020204" pitchFamily="34" charset="0"/>
            </a:endParaRPr>
          </a:p>
          <a:p>
            <a:r>
              <a:rPr lang="en" sz="2400" dirty="0">
                <a:latin typeface="Century Gothic" panose="020B0502020202020204" pitchFamily="34" charset="0"/>
              </a:rPr>
              <a:t>“The goal is to keep core </a:t>
            </a:r>
            <a:r>
              <a:rPr lang="en" sz="2400" b="1" dirty="0">
                <a:latin typeface="Century Gothic" panose="020B0502020202020204" pitchFamily="34" charset="0"/>
              </a:rPr>
              <a:t>business logic </a:t>
            </a:r>
            <a:r>
              <a:rPr lang="en" sz="2400" dirty="0">
                <a:latin typeface="Century Gothic" panose="020B0502020202020204" pitchFamily="34" charset="0"/>
              </a:rPr>
              <a:t>separate from the </a:t>
            </a:r>
            <a:r>
              <a:rPr lang="en" sz="2400" b="1" dirty="0">
                <a:latin typeface="Century Gothic" panose="020B0502020202020204" pitchFamily="34" charset="0"/>
              </a:rPr>
              <a:t>UI</a:t>
            </a:r>
            <a:r>
              <a:rPr lang="en" sz="2400" dirty="0">
                <a:latin typeface="Century Gothic" panose="020B0502020202020204" pitchFamily="34" charset="0"/>
              </a:rPr>
              <a:t>, </a:t>
            </a:r>
          </a:p>
          <a:p>
            <a:r>
              <a:rPr lang="en" sz="2400" b="1" dirty="0">
                <a:latin typeface="Century Gothic" panose="020B0502020202020204" pitchFamily="34" charset="0"/>
              </a:rPr>
              <a:t>database</a:t>
            </a:r>
            <a:r>
              <a:rPr lang="en" sz="2400" dirty="0">
                <a:latin typeface="Century Gothic" panose="020B0502020202020204" pitchFamily="34" charset="0"/>
              </a:rPr>
              <a:t>, </a:t>
            </a:r>
            <a:r>
              <a:rPr lang="en" sz="2400" b="1" dirty="0">
                <a:latin typeface="Century Gothic" panose="020B0502020202020204" pitchFamily="34" charset="0"/>
              </a:rPr>
              <a:t>network</a:t>
            </a:r>
            <a:r>
              <a:rPr lang="en" sz="2400" dirty="0">
                <a:latin typeface="Century Gothic" panose="020B0502020202020204" pitchFamily="34" charset="0"/>
              </a:rPr>
              <a:t> and </a:t>
            </a:r>
            <a:r>
              <a:rPr lang="en" sz="2400" b="1" dirty="0">
                <a:latin typeface="Century Gothic" panose="020B0502020202020204" pitchFamily="34" charset="0"/>
              </a:rPr>
              <a:t>third-party packages</a:t>
            </a:r>
            <a:r>
              <a:rPr lang="en" sz="2400" dirty="0">
                <a:latin typeface="Century Gothic" panose="020B0502020202020204" pitchFamily="34" charset="0"/>
              </a:rPr>
              <a:t>”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74DC2E-501F-CA46-8CF4-EF07AD4A1994}"/>
              </a:ext>
            </a:extLst>
          </p:cNvPr>
          <p:cNvSpPr/>
          <p:nvPr/>
        </p:nvSpPr>
        <p:spPr>
          <a:xfrm>
            <a:off x="381016" y="3757371"/>
            <a:ext cx="571498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sz="2400" dirty="0">
                <a:latin typeface="Century Gothic" panose="020B0502020202020204" pitchFamily="34" charset="0"/>
              </a:rPr>
              <a:t>Define separate application layers for different areas of concern:</a:t>
            </a:r>
          </a:p>
          <a:p>
            <a:endParaRPr lang="en" sz="2400" dirty="0">
              <a:latin typeface="Century Gothic" panose="020B0502020202020204" pitchFamily="34" charset="0"/>
            </a:endParaRPr>
          </a:p>
          <a:p>
            <a:r>
              <a:rPr lang="en" sz="2400" dirty="0">
                <a:latin typeface="Century Gothic" panose="020B0502020202020204" pitchFamily="34" charset="0"/>
              </a:rPr>
              <a:t>UI, business logic, services </a:t>
            </a:r>
            <a:endParaRPr lang="en" sz="3200" dirty="0">
              <a:latin typeface="Century Gothic" panose="020B0502020202020204" pitchFamily="34" charset="0"/>
            </a:endParaRPr>
          </a:p>
        </p:txBody>
      </p:sp>
      <p:pic>
        <p:nvPicPr>
          <p:cNvPr id="6" name="Picture 2" descr="https://lh6.googleusercontent.com/3UXw87_LRIsEGHU_jjAfS7Vnon_Yx6LR8SjziD2Jzjgs5a2ZXTtp_07IIcvd-nip7lHHs7lcmTtQeqkLIQFxFXKd9U6PEVJc-apMPj2vLTVPF4NCz-Oc7nET8pVO4w">
            <a:extLst>
              <a:ext uri="{FF2B5EF4-FFF2-40B4-BE49-F238E27FC236}">
                <a16:creationId xmlns:a16="http://schemas.microsoft.com/office/drawing/2014/main" id="{E88038AA-8881-7646-82B2-A1F4ECF3B0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9400" y="3426138"/>
            <a:ext cx="5118100" cy="3086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13041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990600" y="578638"/>
            <a:ext cx="9756775" cy="690574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lang="es-CO" sz="4400" dirty="0" err="1">
                <a:latin typeface="Century Gothic" panose="020B0502020202020204" pitchFamily="34" charset="0"/>
              </a:rPr>
              <a:t>Other</a:t>
            </a:r>
            <a:r>
              <a:rPr lang="es-CO" sz="4400" dirty="0">
                <a:latin typeface="Century Gothic" panose="020B0502020202020204" pitchFamily="34" charset="0"/>
              </a:rPr>
              <a:t> </a:t>
            </a:r>
            <a:r>
              <a:rPr lang="es-CO" sz="4400" dirty="0" err="1">
                <a:latin typeface="Century Gothic" panose="020B0502020202020204" pitchFamily="34" charset="0"/>
              </a:rPr>
              <a:t>design</a:t>
            </a:r>
            <a:r>
              <a:rPr lang="es-CO" sz="4400" dirty="0">
                <a:latin typeface="Century Gothic" panose="020B0502020202020204" pitchFamily="34" charset="0"/>
              </a:rPr>
              <a:t> </a:t>
            </a:r>
            <a:r>
              <a:rPr lang="es-CO" sz="4400" dirty="0" err="1">
                <a:latin typeface="Century Gothic" panose="020B0502020202020204" pitchFamily="34" charset="0"/>
              </a:rPr>
              <a:t>decisions</a:t>
            </a:r>
            <a:endParaRPr sz="4400" dirty="0">
              <a:latin typeface="Century Gothic" panose="020B0502020202020204" pitchFamily="34" charset="0"/>
              <a:cs typeface="Century Gothic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762000" y="457200"/>
            <a:ext cx="0" cy="972000"/>
          </a:xfrm>
          <a:custGeom>
            <a:avLst/>
            <a:gdLst/>
            <a:ahLst/>
            <a:cxnLst/>
            <a:rect l="l" t="t" r="r" b="b"/>
            <a:pathLst>
              <a:path h="1443355">
                <a:moveTo>
                  <a:pt x="0" y="0"/>
                </a:moveTo>
                <a:lnTo>
                  <a:pt x="0" y="1442847"/>
                </a:lnTo>
              </a:path>
            </a:pathLst>
          </a:custGeom>
          <a:ln w="76200">
            <a:solidFill>
              <a:srgbClr val="0288D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585787" y="2243201"/>
            <a:ext cx="10992485" cy="3848100"/>
          </a:xfrm>
          <a:custGeom>
            <a:avLst/>
            <a:gdLst/>
            <a:ahLst/>
            <a:cxnLst/>
            <a:rect l="l" t="t" r="r" b="b"/>
            <a:pathLst>
              <a:path w="10992485" h="3848100">
                <a:moveTo>
                  <a:pt x="0" y="641350"/>
                </a:moveTo>
                <a:lnTo>
                  <a:pt x="1759" y="593470"/>
                </a:lnTo>
                <a:lnTo>
                  <a:pt x="6953" y="546548"/>
                </a:lnTo>
                <a:lnTo>
                  <a:pt x="15460" y="500708"/>
                </a:lnTo>
                <a:lnTo>
                  <a:pt x="27154" y="456075"/>
                </a:lnTo>
                <a:lnTo>
                  <a:pt x="41912" y="412770"/>
                </a:lnTo>
                <a:lnTo>
                  <a:pt x="59609" y="370920"/>
                </a:lnTo>
                <a:lnTo>
                  <a:pt x="80122" y="330646"/>
                </a:lnTo>
                <a:lnTo>
                  <a:pt x="103327" y="292074"/>
                </a:lnTo>
                <a:lnTo>
                  <a:pt x="129099" y="255326"/>
                </a:lnTo>
                <a:lnTo>
                  <a:pt x="157315" y="220527"/>
                </a:lnTo>
                <a:lnTo>
                  <a:pt x="187850" y="187801"/>
                </a:lnTo>
                <a:lnTo>
                  <a:pt x="220581" y="157271"/>
                </a:lnTo>
                <a:lnTo>
                  <a:pt x="255383" y="129060"/>
                </a:lnTo>
                <a:lnTo>
                  <a:pt x="292133" y="103294"/>
                </a:lnTo>
                <a:lnTo>
                  <a:pt x="330707" y="80095"/>
                </a:lnTo>
                <a:lnTo>
                  <a:pt x="370979" y="59588"/>
                </a:lnTo>
                <a:lnTo>
                  <a:pt x="412828" y="41896"/>
                </a:lnTo>
                <a:lnTo>
                  <a:pt x="456128" y="27144"/>
                </a:lnTo>
                <a:lnTo>
                  <a:pt x="500755" y="15454"/>
                </a:lnTo>
                <a:lnTo>
                  <a:pt x="546586" y="6951"/>
                </a:lnTo>
                <a:lnTo>
                  <a:pt x="593496" y="1758"/>
                </a:lnTo>
                <a:lnTo>
                  <a:pt x="641362" y="0"/>
                </a:lnTo>
                <a:lnTo>
                  <a:pt x="10350436" y="0"/>
                </a:lnTo>
                <a:lnTo>
                  <a:pt x="10398317" y="1758"/>
                </a:lnTo>
                <a:lnTo>
                  <a:pt x="10445240" y="6951"/>
                </a:lnTo>
                <a:lnTo>
                  <a:pt x="10491084" y="15454"/>
                </a:lnTo>
                <a:lnTo>
                  <a:pt x="10535722" y="27144"/>
                </a:lnTo>
                <a:lnTo>
                  <a:pt x="10579032" y="41896"/>
                </a:lnTo>
                <a:lnTo>
                  <a:pt x="10620889" y="59588"/>
                </a:lnTo>
                <a:lnTo>
                  <a:pt x="10661170" y="80095"/>
                </a:lnTo>
                <a:lnTo>
                  <a:pt x="10699750" y="103294"/>
                </a:lnTo>
                <a:lnTo>
                  <a:pt x="10736506" y="129060"/>
                </a:lnTo>
                <a:lnTo>
                  <a:pt x="10771313" y="157271"/>
                </a:lnTo>
                <a:lnTo>
                  <a:pt x="10804048" y="187801"/>
                </a:lnTo>
                <a:lnTo>
                  <a:pt x="10834587" y="220527"/>
                </a:lnTo>
                <a:lnTo>
                  <a:pt x="10862806" y="255326"/>
                </a:lnTo>
                <a:lnTo>
                  <a:pt x="10888580" y="292074"/>
                </a:lnTo>
                <a:lnTo>
                  <a:pt x="10911787" y="330646"/>
                </a:lnTo>
                <a:lnTo>
                  <a:pt x="10932301" y="370920"/>
                </a:lnTo>
                <a:lnTo>
                  <a:pt x="10949999" y="412770"/>
                </a:lnTo>
                <a:lnTo>
                  <a:pt x="10964758" y="456075"/>
                </a:lnTo>
                <a:lnTo>
                  <a:pt x="10976452" y="500708"/>
                </a:lnTo>
                <a:lnTo>
                  <a:pt x="10984959" y="546548"/>
                </a:lnTo>
                <a:lnTo>
                  <a:pt x="10990154" y="593470"/>
                </a:lnTo>
                <a:lnTo>
                  <a:pt x="10991913" y="641350"/>
                </a:lnTo>
                <a:lnTo>
                  <a:pt x="10991913" y="3206623"/>
                </a:lnTo>
                <a:lnTo>
                  <a:pt x="10990154" y="3254495"/>
                </a:lnTo>
                <a:lnTo>
                  <a:pt x="10984959" y="3301411"/>
                </a:lnTo>
                <a:lnTo>
                  <a:pt x="10976452" y="3347248"/>
                </a:lnTo>
                <a:lnTo>
                  <a:pt x="10964758" y="3391880"/>
                </a:lnTo>
                <a:lnTo>
                  <a:pt x="10949999" y="3435184"/>
                </a:lnTo>
                <a:lnTo>
                  <a:pt x="10932301" y="3477036"/>
                </a:lnTo>
                <a:lnTo>
                  <a:pt x="10911787" y="3517313"/>
                </a:lnTo>
                <a:lnTo>
                  <a:pt x="10888580" y="3555889"/>
                </a:lnTo>
                <a:lnTo>
                  <a:pt x="10862806" y="3592642"/>
                </a:lnTo>
                <a:lnTo>
                  <a:pt x="10834587" y="3627446"/>
                </a:lnTo>
                <a:lnTo>
                  <a:pt x="10804048" y="3660179"/>
                </a:lnTo>
                <a:lnTo>
                  <a:pt x="10771313" y="3690716"/>
                </a:lnTo>
                <a:lnTo>
                  <a:pt x="10736506" y="3718933"/>
                </a:lnTo>
                <a:lnTo>
                  <a:pt x="10699750" y="3744706"/>
                </a:lnTo>
                <a:lnTo>
                  <a:pt x="10661170" y="3767912"/>
                </a:lnTo>
                <a:lnTo>
                  <a:pt x="10620889" y="3788425"/>
                </a:lnTo>
                <a:lnTo>
                  <a:pt x="10579032" y="3806123"/>
                </a:lnTo>
                <a:lnTo>
                  <a:pt x="10535722" y="3820881"/>
                </a:lnTo>
                <a:lnTo>
                  <a:pt x="10491084" y="3832575"/>
                </a:lnTo>
                <a:lnTo>
                  <a:pt x="10445240" y="3841082"/>
                </a:lnTo>
                <a:lnTo>
                  <a:pt x="10398317" y="3846277"/>
                </a:lnTo>
                <a:lnTo>
                  <a:pt x="10350436" y="3848036"/>
                </a:lnTo>
                <a:lnTo>
                  <a:pt x="641362" y="3848036"/>
                </a:lnTo>
                <a:lnTo>
                  <a:pt x="593496" y="3846277"/>
                </a:lnTo>
                <a:lnTo>
                  <a:pt x="546586" y="3841082"/>
                </a:lnTo>
                <a:lnTo>
                  <a:pt x="500755" y="3832575"/>
                </a:lnTo>
                <a:lnTo>
                  <a:pt x="456128" y="3820881"/>
                </a:lnTo>
                <a:lnTo>
                  <a:pt x="412828" y="3806123"/>
                </a:lnTo>
                <a:lnTo>
                  <a:pt x="370979" y="3788425"/>
                </a:lnTo>
                <a:lnTo>
                  <a:pt x="330707" y="3767912"/>
                </a:lnTo>
                <a:lnTo>
                  <a:pt x="292133" y="3744706"/>
                </a:lnTo>
                <a:lnTo>
                  <a:pt x="255383" y="3718933"/>
                </a:lnTo>
                <a:lnTo>
                  <a:pt x="220581" y="3690716"/>
                </a:lnTo>
                <a:lnTo>
                  <a:pt x="187850" y="3660179"/>
                </a:lnTo>
                <a:lnTo>
                  <a:pt x="157315" y="3627446"/>
                </a:lnTo>
                <a:lnTo>
                  <a:pt x="129099" y="3592642"/>
                </a:lnTo>
                <a:lnTo>
                  <a:pt x="103327" y="3555889"/>
                </a:lnTo>
                <a:lnTo>
                  <a:pt x="80122" y="3517313"/>
                </a:lnTo>
                <a:lnTo>
                  <a:pt x="59609" y="3477036"/>
                </a:lnTo>
                <a:lnTo>
                  <a:pt x="41912" y="3435184"/>
                </a:lnTo>
                <a:lnTo>
                  <a:pt x="27154" y="3391880"/>
                </a:lnTo>
                <a:lnTo>
                  <a:pt x="15460" y="3347248"/>
                </a:lnTo>
                <a:lnTo>
                  <a:pt x="6953" y="3301411"/>
                </a:lnTo>
                <a:lnTo>
                  <a:pt x="1759" y="3254495"/>
                </a:lnTo>
                <a:lnTo>
                  <a:pt x="0" y="3206623"/>
                </a:lnTo>
                <a:lnTo>
                  <a:pt x="0" y="641350"/>
                </a:lnTo>
                <a:close/>
              </a:path>
            </a:pathLst>
          </a:custGeom>
          <a:ln w="9534">
            <a:solidFill>
              <a:srgbClr val="FDFDFD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5514975" y="3857625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457200" y="0"/>
                </a:moveTo>
                <a:lnTo>
                  <a:pt x="410458" y="2360"/>
                </a:lnTo>
                <a:lnTo>
                  <a:pt x="365066" y="9289"/>
                </a:lnTo>
                <a:lnTo>
                  <a:pt x="321253" y="20557"/>
                </a:lnTo>
                <a:lnTo>
                  <a:pt x="279249" y="35933"/>
                </a:lnTo>
                <a:lnTo>
                  <a:pt x="239283" y="55187"/>
                </a:lnTo>
                <a:lnTo>
                  <a:pt x="201587" y="78090"/>
                </a:lnTo>
                <a:lnTo>
                  <a:pt x="166390" y="104411"/>
                </a:lnTo>
                <a:lnTo>
                  <a:pt x="133921" y="133921"/>
                </a:lnTo>
                <a:lnTo>
                  <a:pt x="104411" y="166390"/>
                </a:lnTo>
                <a:lnTo>
                  <a:pt x="78090" y="201587"/>
                </a:lnTo>
                <a:lnTo>
                  <a:pt x="55187" y="239283"/>
                </a:lnTo>
                <a:lnTo>
                  <a:pt x="35933" y="279249"/>
                </a:lnTo>
                <a:lnTo>
                  <a:pt x="20557" y="321253"/>
                </a:lnTo>
                <a:lnTo>
                  <a:pt x="9289" y="365066"/>
                </a:lnTo>
                <a:lnTo>
                  <a:pt x="2360" y="410458"/>
                </a:lnTo>
                <a:lnTo>
                  <a:pt x="0" y="457200"/>
                </a:lnTo>
                <a:lnTo>
                  <a:pt x="2360" y="503941"/>
                </a:lnTo>
                <a:lnTo>
                  <a:pt x="9289" y="549333"/>
                </a:lnTo>
                <a:lnTo>
                  <a:pt x="20557" y="593146"/>
                </a:lnTo>
                <a:lnTo>
                  <a:pt x="35933" y="635150"/>
                </a:lnTo>
                <a:lnTo>
                  <a:pt x="55187" y="675116"/>
                </a:lnTo>
                <a:lnTo>
                  <a:pt x="78090" y="712812"/>
                </a:lnTo>
                <a:lnTo>
                  <a:pt x="104411" y="748009"/>
                </a:lnTo>
                <a:lnTo>
                  <a:pt x="133921" y="780478"/>
                </a:lnTo>
                <a:lnTo>
                  <a:pt x="166390" y="809988"/>
                </a:lnTo>
                <a:lnTo>
                  <a:pt x="201587" y="836309"/>
                </a:lnTo>
                <a:lnTo>
                  <a:pt x="239283" y="859212"/>
                </a:lnTo>
                <a:lnTo>
                  <a:pt x="279249" y="878466"/>
                </a:lnTo>
                <a:lnTo>
                  <a:pt x="321253" y="893842"/>
                </a:lnTo>
                <a:lnTo>
                  <a:pt x="365066" y="905110"/>
                </a:lnTo>
                <a:lnTo>
                  <a:pt x="410458" y="912039"/>
                </a:lnTo>
                <a:lnTo>
                  <a:pt x="457200" y="914400"/>
                </a:lnTo>
                <a:lnTo>
                  <a:pt x="503941" y="912039"/>
                </a:lnTo>
                <a:lnTo>
                  <a:pt x="549333" y="905110"/>
                </a:lnTo>
                <a:lnTo>
                  <a:pt x="593146" y="893842"/>
                </a:lnTo>
                <a:lnTo>
                  <a:pt x="635150" y="878466"/>
                </a:lnTo>
                <a:lnTo>
                  <a:pt x="675116" y="859212"/>
                </a:lnTo>
                <a:lnTo>
                  <a:pt x="712812" y="836309"/>
                </a:lnTo>
                <a:lnTo>
                  <a:pt x="748009" y="809988"/>
                </a:lnTo>
                <a:lnTo>
                  <a:pt x="780478" y="780478"/>
                </a:lnTo>
                <a:lnTo>
                  <a:pt x="782152" y="778637"/>
                </a:lnTo>
                <a:lnTo>
                  <a:pt x="367791" y="778637"/>
                </a:lnTo>
                <a:lnTo>
                  <a:pt x="367791" y="546607"/>
                </a:lnTo>
                <a:lnTo>
                  <a:pt x="135762" y="546607"/>
                </a:lnTo>
                <a:lnTo>
                  <a:pt x="135762" y="367792"/>
                </a:lnTo>
                <a:lnTo>
                  <a:pt x="367791" y="367792"/>
                </a:lnTo>
                <a:lnTo>
                  <a:pt x="367791" y="135762"/>
                </a:lnTo>
                <a:lnTo>
                  <a:pt x="782152" y="135762"/>
                </a:lnTo>
                <a:lnTo>
                  <a:pt x="780478" y="133921"/>
                </a:lnTo>
                <a:lnTo>
                  <a:pt x="748009" y="104411"/>
                </a:lnTo>
                <a:lnTo>
                  <a:pt x="712812" y="78090"/>
                </a:lnTo>
                <a:lnTo>
                  <a:pt x="675116" y="55187"/>
                </a:lnTo>
                <a:lnTo>
                  <a:pt x="635150" y="35933"/>
                </a:lnTo>
                <a:lnTo>
                  <a:pt x="593146" y="20557"/>
                </a:lnTo>
                <a:lnTo>
                  <a:pt x="549333" y="9289"/>
                </a:lnTo>
                <a:lnTo>
                  <a:pt x="503941" y="2360"/>
                </a:lnTo>
                <a:lnTo>
                  <a:pt x="457200" y="0"/>
                </a:lnTo>
                <a:close/>
              </a:path>
              <a:path w="914400" h="914400">
                <a:moveTo>
                  <a:pt x="782152" y="135762"/>
                </a:moveTo>
                <a:lnTo>
                  <a:pt x="546608" y="135762"/>
                </a:lnTo>
                <a:lnTo>
                  <a:pt x="546608" y="367792"/>
                </a:lnTo>
                <a:lnTo>
                  <a:pt x="778637" y="367792"/>
                </a:lnTo>
                <a:lnTo>
                  <a:pt x="778637" y="546607"/>
                </a:lnTo>
                <a:lnTo>
                  <a:pt x="546608" y="546607"/>
                </a:lnTo>
                <a:lnTo>
                  <a:pt x="546608" y="778637"/>
                </a:lnTo>
                <a:lnTo>
                  <a:pt x="782152" y="778637"/>
                </a:lnTo>
                <a:lnTo>
                  <a:pt x="809988" y="748009"/>
                </a:lnTo>
                <a:lnTo>
                  <a:pt x="836309" y="712812"/>
                </a:lnTo>
                <a:lnTo>
                  <a:pt x="859212" y="675116"/>
                </a:lnTo>
                <a:lnTo>
                  <a:pt x="878466" y="635150"/>
                </a:lnTo>
                <a:lnTo>
                  <a:pt x="893842" y="593146"/>
                </a:lnTo>
                <a:lnTo>
                  <a:pt x="905110" y="549333"/>
                </a:lnTo>
                <a:lnTo>
                  <a:pt x="912039" y="503941"/>
                </a:lnTo>
                <a:lnTo>
                  <a:pt x="914400" y="457200"/>
                </a:lnTo>
                <a:lnTo>
                  <a:pt x="912039" y="410458"/>
                </a:lnTo>
                <a:lnTo>
                  <a:pt x="905110" y="365066"/>
                </a:lnTo>
                <a:lnTo>
                  <a:pt x="893842" y="321253"/>
                </a:lnTo>
                <a:lnTo>
                  <a:pt x="878466" y="279249"/>
                </a:lnTo>
                <a:lnTo>
                  <a:pt x="859212" y="239283"/>
                </a:lnTo>
                <a:lnTo>
                  <a:pt x="836309" y="201587"/>
                </a:lnTo>
                <a:lnTo>
                  <a:pt x="809988" y="166390"/>
                </a:lnTo>
                <a:lnTo>
                  <a:pt x="782152" y="135762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3" name="Imagen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181" y="2578366"/>
            <a:ext cx="3962400" cy="1875536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8980" y="2187473"/>
            <a:ext cx="4982632" cy="1133819"/>
          </a:xfrm>
          <a:prstGeom prst="rect">
            <a:avLst/>
          </a:prstGeom>
        </p:spPr>
      </p:pic>
      <p:pic>
        <p:nvPicPr>
          <p:cNvPr id="15" name="Imagen 1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9646" y="4453902"/>
            <a:ext cx="5698917" cy="162655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1045</TotalTime>
  <Words>282</Words>
  <Application>Microsoft Macintosh PowerPoint</Application>
  <PresentationFormat>Widescreen</PresentationFormat>
  <Paragraphs>79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Century Gothic</vt:lpstr>
      <vt:lpstr>Courier New</vt:lpstr>
      <vt:lpstr>Office Theme</vt:lpstr>
      <vt:lpstr>PowerPoint Presentation</vt:lpstr>
      <vt:lpstr>PowerPoint Presentation</vt:lpstr>
      <vt:lpstr>Context</vt:lpstr>
      <vt:lpstr>PowerPoint Presentation</vt:lpstr>
      <vt:lpstr>PowerPoint Presentation</vt:lpstr>
      <vt:lpstr>PowerPoint Presentation</vt:lpstr>
      <vt:lpstr>Design</vt:lpstr>
      <vt:lpstr>Overview: MVC</vt:lpstr>
      <vt:lpstr>PowerPoint Presentation</vt:lpstr>
      <vt:lpstr>PowerPoint Presentation</vt:lpstr>
      <vt:lpstr>Aquapp API 2.0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Test plan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Laura Schiatti</cp:lastModifiedBy>
  <cp:revision>35</cp:revision>
  <cp:lastPrinted>2020-09-07T04:41:55Z</cp:lastPrinted>
  <dcterms:created xsi:type="dcterms:W3CDTF">2019-01-29T07:50:13Z</dcterms:created>
  <dcterms:modified xsi:type="dcterms:W3CDTF">2020-09-07T15:11:14Z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2019-01-28T00:00:00Z</vt:filetime>
  </property>
  <property fmtid="{D5CDD505-2E9C-101B-9397-08002B2CF9AE}" pid="3" name="LastSaved">
    <vt:filetime>2019-01-29T00:00:00Z</vt:filetime>
  </property>
</Properties>
</file>